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8.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0.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1.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22.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3.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24.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25.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26.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2" r:id="rId2"/>
  </p:sldMasterIdLst>
  <p:notesMasterIdLst>
    <p:notesMasterId r:id="rId84"/>
  </p:notesMasterIdLst>
  <p:handoutMasterIdLst>
    <p:handoutMasterId r:id="rId85"/>
  </p:handoutMasterIdLst>
  <p:sldIdLst>
    <p:sldId id="256" r:id="rId3"/>
    <p:sldId id="426" r:id="rId4"/>
    <p:sldId id="477" r:id="rId5"/>
    <p:sldId id="478" r:id="rId6"/>
    <p:sldId id="428" r:id="rId7"/>
    <p:sldId id="501" r:id="rId8"/>
    <p:sldId id="572" r:id="rId9"/>
    <p:sldId id="507" r:id="rId10"/>
    <p:sldId id="508" r:id="rId11"/>
    <p:sldId id="509" r:id="rId12"/>
    <p:sldId id="510" r:id="rId13"/>
    <p:sldId id="536" r:id="rId14"/>
    <p:sldId id="512" r:id="rId15"/>
    <p:sldId id="513" r:id="rId16"/>
    <p:sldId id="538" r:id="rId17"/>
    <p:sldId id="539" r:id="rId18"/>
    <p:sldId id="514" r:id="rId19"/>
    <p:sldId id="515" r:id="rId20"/>
    <p:sldId id="545" r:id="rId21"/>
    <p:sldId id="600" r:id="rId22"/>
    <p:sldId id="519" r:id="rId23"/>
    <p:sldId id="521" r:id="rId24"/>
    <p:sldId id="613" r:id="rId25"/>
    <p:sldId id="614" r:id="rId26"/>
    <p:sldId id="615" r:id="rId27"/>
    <p:sldId id="616" r:id="rId28"/>
    <p:sldId id="617" r:id="rId29"/>
    <p:sldId id="618" r:id="rId30"/>
    <p:sldId id="619" r:id="rId31"/>
    <p:sldId id="620" r:id="rId32"/>
    <p:sldId id="621" r:id="rId33"/>
    <p:sldId id="622" r:id="rId34"/>
    <p:sldId id="623" r:id="rId35"/>
    <p:sldId id="624" r:id="rId36"/>
    <p:sldId id="625" r:id="rId37"/>
    <p:sldId id="626" r:id="rId38"/>
    <p:sldId id="627" r:id="rId39"/>
    <p:sldId id="628" r:id="rId40"/>
    <p:sldId id="629" r:id="rId41"/>
    <p:sldId id="630" r:id="rId42"/>
    <p:sldId id="631" r:id="rId43"/>
    <p:sldId id="632" r:id="rId44"/>
    <p:sldId id="633" r:id="rId45"/>
    <p:sldId id="634" r:id="rId46"/>
    <p:sldId id="635" r:id="rId47"/>
    <p:sldId id="636" r:id="rId48"/>
    <p:sldId id="637" r:id="rId49"/>
    <p:sldId id="638" r:id="rId50"/>
    <p:sldId id="639" r:id="rId51"/>
    <p:sldId id="640" r:id="rId52"/>
    <p:sldId id="641" r:id="rId53"/>
    <p:sldId id="642" r:id="rId54"/>
    <p:sldId id="643" r:id="rId55"/>
    <p:sldId id="644" r:id="rId56"/>
    <p:sldId id="645" r:id="rId57"/>
    <p:sldId id="646" r:id="rId58"/>
    <p:sldId id="647" r:id="rId59"/>
    <p:sldId id="648" r:id="rId60"/>
    <p:sldId id="649" r:id="rId61"/>
    <p:sldId id="650" r:id="rId62"/>
    <p:sldId id="651" r:id="rId63"/>
    <p:sldId id="652" r:id="rId64"/>
    <p:sldId id="608" r:id="rId65"/>
    <p:sldId id="609" r:id="rId66"/>
    <p:sldId id="610" r:id="rId67"/>
    <p:sldId id="612" r:id="rId68"/>
    <p:sldId id="499" r:id="rId69"/>
    <p:sldId id="592" r:id="rId70"/>
    <p:sldId id="575" r:id="rId71"/>
    <p:sldId id="576" r:id="rId72"/>
    <p:sldId id="577" r:id="rId73"/>
    <p:sldId id="589" r:id="rId74"/>
    <p:sldId id="581" r:id="rId75"/>
    <p:sldId id="582" r:id="rId76"/>
    <p:sldId id="583" r:id="rId77"/>
    <p:sldId id="584" r:id="rId78"/>
    <p:sldId id="593" r:id="rId79"/>
    <p:sldId id="588" r:id="rId80"/>
    <p:sldId id="522" r:id="rId81"/>
    <p:sldId id="602" r:id="rId82"/>
    <p:sldId id="498" r:id="rId83"/>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B0"/>
    <a:srgbClr val="0033CC"/>
    <a:srgbClr val="00FF00"/>
    <a:srgbClr val="000000"/>
    <a:srgbClr val="2DB944"/>
    <a:srgbClr val="00204E"/>
    <a:srgbClr val="737373"/>
    <a:srgbClr val="323232"/>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p:scale>
          <a:sx n="118" d="100"/>
          <a:sy n="118" d="100"/>
        </p:scale>
        <p:origin x="-14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08"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diagrams/_rels/data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2" loCatId="hierarchy" qsTypeId="urn:microsoft.com/office/officeart/2005/8/quickstyle/simple3" qsCatId="simple" csTypeId="urn:microsoft.com/office/officeart/2005/8/colors/accent2_5" csCatId="accent2" phldr="1"/>
      <dgm:spPr/>
      <dgm:t>
        <a:bodyPr/>
        <a:lstStyle/>
        <a:p>
          <a:endParaRPr lang="es-MX"/>
        </a:p>
      </dgm:t>
    </dgm:pt>
    <dgm:pt modelId="{29291804-DAC0-45C8-9E2C-A5AD9D54157F}">
      <dgm:prSet phldrT="[Texto]" custT="1"/>
      <dgm:spPr/>
      <dgm:t>
        <a:bodyPr/>
        <a:lstStyle/>
        <a:p>
          <a:pPr algn="ctr"/>
          <a:r>
            <a:rPr lang="es-MX" sz="2400" b="1" dirty="0" smtClean="0">
              <a:latin typeface="+mj-lt"/>
              <a:ea typeface="Arial Unicode MS" pitchFamily="34" charset="-128"/>
              <a:cs typeface="Arial Unicode MS" pitchFamily="34" charset="-128"/>
            </a:rPr>
            <a:t>REFORMA ANTICORRUPCIÓN</a:t>
          </a:r>
          <a:endParaRPr lang="es-MX" sz="2400" b="1" dirty="0">
            <a:latin typeface="+mj-lt"/>
          </a:endParaRPr>
        </a:p>
      </dgm:t>
    </dgm:pt>
    <dgm:pt modelId="{A33774D1-2DA0-41F0-9944-12E53F9AF0B7}" type="parTrans" cxnId="{D7B5E80D-8DE3-453A-AB56-328F4D6169B5}">
      <dgm:prSet/>
      <dgm:spPr/>
      <dgm:t>
        <a:bodyPr/>
        <a:lstStyle/>
        <a:p>
          <a:endParaRPr lang="es-MX"/>
        </a:p>
      </dgm:t>
    </dgm:pt>
    <dgm:pt modelId="{B715E302-674A-4E2C-838C-4C337823B844}" type="sibTrans" cxnId="{D7B5E80D-8DE3-453A-AB56-328F4D6169B5}">
      <dgm:prSet/>
      <dgm:spPr/>
      <dgm:t>
        <a:bodyPr/>
        <a:lstStyle/>
        <a:p>
          <a:endParaRPr lang="es-MX"/>
        </a:p>
      </dgm:t>
    </dgm:pt>
    <dgm:pt modelId="{BD9A970F-441C-45E5-8AA2-959E4106DA6D}">
      <dgm:prSet phldrT="[Texto]" custT="1"/>
      <dgm:spPr/>
      <dgm:t>
        <a:bodyPr/>
        <a:lstStyle/>
        <a:p>
          <a:pPr algn="ctr"/>
          <a:r>
            <a:rPr lang="es-MX" sz="2400" b="1" dirty="0" smtClean="0">
              <a:latin typeface="+mj-lt"/>
              <a:ea typeface="Arial Unicode MS" pitchFamily="34" charset="-128"/>
              <a:cs typeface="Arial Unicode MS" pitchFamily="34" charset="-128"/>
            </a:rPr>
            <a:t>REFORMA CONSTITUCIONAL PUBLICADA EL 27 DE MAYO DE 2015</a:t>
          </a:r>
          <a:endParaRPr lang="es-MX" sz="2400" b="1" dirty="0">
            <a:latin typeface="+mj-lt"/>
          </a:endParaRPr>
        </a:p>
      </dgm:t>
    </dgm:pt>
    <dgm:pt modelId="{C5179D65-1864-4C46-B511-64AC7913FEFC}" type="parTrans" cxnId="{2A2F9942-FFF2-4F7F-8ED1-E08EDAB36D61}">
      <dgm:prSet/>
      <dgm:spPr/>
      <dgm:t>
        <a:bodyPr/>
        <a:lstStyle/>
        <a:p>
          <a:endParaRPr lang="es-MX"/>
        </a:p>
      </dgm:t>
    </dgm:pt>
    <dgm:pt modelId="{C6C32D67-90A3-4096-B440-5F33E0ED1E68}" type="sibTrans" cxnId="{2A2F9942-FFF2-4F7F-8ED1-E08EDAB36D61}">
      <dgm:prSet/>
      <dgm:spPr/>
      <dgm:t>
        <a:bodyPr/>
        <a:lstStyle/>
        <a:p>
          <a:endParaRPr lang="es-MX"/>
        </a:p>
      </dgm:t>
    </dgm:pt>
    <dgm:pt modelId="{EE12DE7F-2DE5-41F6-8123-85941048357E}">
      <dgm:prSet phldrT="[Texto]" custT="1"/>
      <dgm:spPr/>
      <dgm:t>
        <a:bodyPr/>
        <a:lstStyle/>
        <a:p>
          <a:pPr algn="ctr"/>
          <a:r>
            <a:rPr lang="es-MX" sz="2400" b="1" dirty="0" smtClean="0">
              <a:latin typeface="+mj-lt"/>
            </a:rPr>
            <a:t>NUEVAS LEYES Y REFORMAS PUBLICADAS EL 18 DE JULIO DE 2016</a:t>
          </a:r>
          <a:endParaRPr lang="es-MX" sz="2400" b="1" dirty="0">
            <a:latin typeface="+mj-lt"/>
          </a:endParaRPr>
        </a:p>
      </dgm:t>
    </dgm:pt>
    <dgm:pt modelId="{D81F15C2-E975-456A-9C03-BD5B0B7AD896}" type="parTrans" cxnId="{B18469EB-AD6E-41DB-8B13-B82CFACABD60}">
      <dgm:prSet/>
      <dgm:spPr/>
      <dgm:t>
        <a:bodyPr/>
        <a:lstStyle/>
        <a:p>
          <a:endParaRPr lang="es-MX"/>
        </a:p>
      </dgm:t>
    </dgm:pt>
    <dgm:pt modelId="{5381B817-6121-491C-BB14-DEEE2C85D1F2}" type="sibTrans" cxnId="{B18469EB-AD6E-41DB-8B13-B82CFACABD60}">
      <dgm:prSet/>
      <dgm:spPr/>
      <dgm:t>
        <a:bodyPr/>
        <a:lstStyle/>
        <a:p>
          <a:endParaRPr lang="es-MX"/>
        </a:p>
      </dgm:t>
    </dgm:pt>
    <dgm:pt modelId="{2279E040-5248-4501-8E87-4CC3A9AF70C7}" type="pres">
      <dgm:prSet presAssocID="{0C20B8DB-170E-48D4-94C7-04B1D74F4E37}" presName="diagram" presStyleCnt="0">
        <dgm:presLayoutVars>
          <dgm:chPref val="1"/>
          <dgm:dir/>
          <dgm:animOne val="branch"/>
          <dgm:animLvl val="lvl"/>
          <dgm:resizeHandles val="exact"/>
        </dgm:presLayoutVars>
      </dgm:prSet>
      <dgm:spPr/>
      <dgm:t>
        <a:bodyPr/>
        <a:lstStyle/>
        <a:p>
          <a:endParaRPr lang="es-MX"/>
        </a:p>
      </dgm:t>
    </dgm:pt>
    <dgm:pt modelId="{A1D74AD3-FD79-485E-865D-4FA30C3F5EEB}" type="pres">
      <dgm:prSet presAssocID="{29291804-DAC0-45C8-9E2C-A5AD9D54157F}" presName="root1" presStyleCnt="0"/>
      <dgm:spPr/>
      <dgm:t>
        <a:bodyPr/>
        <a:lstStyle/>
        <a:p>
          <a:endParaRPr lang="es-MX"/>
        </a:p>
      </dgm:t>
    </dgm:pt>
    <dgm:pt modelId="{27227BBD-377A-4367-A828-55888A35BB81}" type="pres">
      <dgm:prSet presAssocID="{29291804-DAC0-45C8-9E2C-A5AD9D54157F}" presName="LevelOneTextNode" presStyleLbl="node0" presStyleIdx="0" presStyleCnt="1" custScaleX="116737" custScaleY="202254">
        <dgm:presLayoutVars>
          <dgm:chPref val="3"/>
        </dgm:presLayoutVars>
      </dgm:prSet>
      <dgm:spPr/>
      <dgm:t>
        <a:bodyPr/>
        <a:lstStyle/>
        <a:p>
          <a:endParaRPr lang="es-MX"/>
        </a:p>
      </dgm:t>
    </dgm:pt>
    <dgm:pt modelId="{3D5CADCC-9EF6-48C5-A8D3-EF112311D268}" type="pres">
      <dgm:prSet presAssocID="{29291804-DAC0-45C8-9E2C-A5AD9D54157F}" presName="level2hierChild" presStyleCnt="0"/>
      <dgm:spPr/>
      <dgm:t>
        <a:bodyPr/>
        <a:lstStyle/>
        <a:p>
          <a:endParaRPr lang="es-MX"/>
        </a:p>
      </dgm:t>
    </dgm:pt>
    <dgm:pt modelId="{9956E33C-5D9B-4693-9639-29647CE26B6A}" type="pres">
      <dgm:prSet presAssocID="{C5179D65-1864-4C46-B511-64AC7913FEFC}" presName="conn2-1" presStyleLbl="parChTrans1D2" presStyleIdx="0" presStyleCnt="2"/>
      <dgm:spPr/>
      <dgm:t>
        <a:bodyPr/>
        <a:lstStyle/>
        <a:p>
          <a:endParaRPr lang="es-MX"/>
        </a:p>
      </dgm:t>
    </dgm:pt>
    <dgm:pt modelId="{64526F77-95D8-4213-80EB-49625F741366}" type="pres">
      <dgm:prSet presAssocID="{C5179D65-1864-4C46-B511-64AC7913FEFC}" presName="connTx" presStyleLbl="parChTrans1D2" presStyleIdx="0" presStyleCnt="2"/>
      <dgm:spPr/>
      <dgm:t>
        <a:bodyPr/>
        <a:lstStyle/>
        <a:p>
          <a:endParaRPr lang="es-MX"/>
        </a:p>
      </dgm:t>
    </dgm:pt>
    <dgm:pt modelId="{277F2593-9263-45FA-9849-0433196C787E}" type="pres">
      <dgm:prSet presAssocID="{BD9A970F-441C-45E5-8AA2-959E4106DA6D}" presName="root2" presStyleCnt="0"/>
      <dgm:spPr/>
      <dgm:t>
        <a:bodyPr/>
        <a:lstStyle/>
        <a:p>
          <a:endParaRPr lang="es-MX"/>
        </a:p>
      </dgm:t>
    </dgm:pt>
    <dgm:pt modelId="{5FBD7165-2EB8-4A72-A604-C057EE599505}" type="pres">
      <dgm:prSet presAssocID="{BD9A970F-441C-45E5-8AA2-959E4106DA6D}" presName="LevelTwoTextNode" presStyleLbl="node2" presStyleIdx="0" presStyleCnt="2" custScaleX="137362" custScaleY="139297">
        <dgm:presLayoutVars>
          <dgm:chPref val="3"/>
        </dgm:presLayoutVars>
      </dgm:prSet>
      <dgm:spPr/>
      <dgm:t>
        <a:bodyPr/>
        <a:lstStyle/>
        <a:p>
          <a:endParaRPr lang="es-MX"/>
        </a:p>
      </dgm:t>
    </dgm:pt>
    <dgm:pt modelId="{9C7178CC-4911-426D-BBDC-DC3C96AFCF7E}" type="pres">
      <dgm:prSet presAssocID="{BD9A970F-441C-45E5-8AA2-959E4106DA6D}" presName="level3hierChild" presStyleCnt="0"/>
      <dgm:spPr/>
      <dgm:t>
        <a:bodyPr/>
        <a:lstStyle/>
        <a:p>
          <a:endParaRPr lang="es-MX"/>
        </a:p>
      </dgm:t>
    </dgm:pt>
    <dgm:pt modelId="{D2C34A60-40AA-4284-BA97-59FA7C9F4057}" type="pres">
      <dgm:prSet presAssocID="{D81F15C2-E975-456A-9C03-BD5B0B7AD896}" presName="conn2-1" presStyleLbl="parChTrans1D2" presStyleIdx="1" presStyleCnt="2"/>
      <dgm:spPr/>
      <dgm:t>
        <a:bodyPr/>
        <a:lstStyle/>
        <a:p>
          <a:endParaRPr lang="es-MX"/>
        </a:p>
      </dgm:t>
    </dgm:pt>
    <dgm:pt modelId="{6B27876B-9507-4583-81A9-1C62165DABA5}" type="pres">
      <dgm:prSet presAssocID="{D81F15C2-E975-456A-9C03-BD5B0B7AD896}" presName="connTx" presStyleLbl="parChTrans1D2" presStyleIdx="1" presStyleCnt="2"/>
      <dgm:spPr/>
      <dgm:t>
        <a:bodyPr/>
        <a:lstStyle/>
        <a:p>
          <a:endParaRPr lang="es-MX"/>
        </a:p>
      </dgm:t>
    </dgm:pt>
    <dgm:pt modelId="{1E4F7AC5-90DB-407B-9189-9EA5B5622222}" type="pres">
      <dgm:prSet presAssocID="{EE12DE7F-2DE5-41F6-8123-85941048357E}" presName="root2" presStyleCnt="0"/>
      <dgm:spPr/>
      <dgm:t>
        <a:bodyPr/>
        <a:lstStyle/>
        <a:p>
          <a:endParaRPr lang="es-MX"/>
        </a:p>
      </dgm:t>
    </dgm:pt>
    <dgm:pt modelId="{29948668-BD2B-4674-9DD3-985F54A790B4}" type="pres">
      <dgm:prSet presAssocID="{EE12DE7F-2DE5-41F6-8123-85941048357E}" presName="LevelTwoTextNode" presStyleLbl="node2" presStyleIdx="1" presStyleCnt="2" custScaleX="135326" custScaleY="139297">
        <dgm:presLayoutVars>
          <dgm:chPref val="3"/>
        </dgm:presLayoutVars>
      </dgm:prSet>
      <dgm:spPr/>
      <dgm:t>
        <a:bodyPr/>
        <a:lstStyle/>
        <a:p>
          <a:endParaRPr lang="es-MX"/>
        </a:p>
      </dgm:t>
    </dgm:pt>
    <dgm:pt modelId="{38454ABD-5D10-4DCB-9D30-39620F4D2E9F}" type="pres">
      <dgm:prSet presAssocID="{EE12DE7F-2DE5-41F6-8123-85941048357E}" presName="level3hierChild" presStyleCnt="0"/>
      <dgm:spPr/>
      <dgm:t>
        <a:bodyPr/>
        <a:lstStyle/>
        <a:p>
          <a:endParaRPr lang="es-MX"/>
        </a:p>
      </dgm:t>
    </dgm:pt>
  </dgm:ptLst>
  <dgm:cxnLst>
    <dgm:cxn modelId="{0C4E9656-7090-4FAA-9ACC-58676587221B}" type="presOf" srcId="{C5179D65-1864-4C46-B511-64AC7913FEFC}" destId="{9956E33C-5D9B-4693-9639-29647CE26B6A}" srcOrd="0" destOrd="0" presId="urn:microsoft.com/office/officeart/2005/8/layout/hierarchy2"/>
    <dgm:cxn modelId="{B3EF667D-0943-4F38-9E3E-63E61C4581D1}" type="presOf" srcId="{C5179D65-1864-4C46-B511-64AC7913FEFC}" destId="{64526F77-95D8-4213-80EB-49625F741366}" srcOrd="1" destOrd="0" presId="urn:microsoft.com/office/officeart/2005/8/layout/hierarchy2"/>
    <dgm:cxn modelId="{2DD9C7F0-2666-409C-B9F6-39193997C24D}" type="presOf" srcId="{D81F15C2-E975-456A-9C03-BD5B0B7AD896}" destId="{6B27876B-9507-4583-81A9-1C62165DABA5}" srcOrd="1" destOrd="0" presId="urn:microsoft.com/office/officeart/2005/8/layout/hierarchy2"/>
    <dgm:cxn modelId="{0C60B3A2-EA7C-4B02-9F0B-689F33DCF58F}" type="presOf" srcId="{EE12DE7F-2DE5-41F6-8123-85941048357E}" destId="{29948668-BD2B-4674-9DD3-985F54A790B4}" srcOrd="0" destOrd="0" presId="urn:microsoft.com/office/officeart/2005/8/layout/hierarchy2"/>
    <dgm:cxn modelId="{D7B5E80D-8DE3-453A-AB56-328F4D6169B5}" srcId="{0C20B8DB-170E-48D4-94C7-04B1D74F4E37}" destId="{29291804-DAC0-45C8-9E2C-A5AD9D54157F}" srcOrd="0" destOrd="0" parTransId="{A33774D1-2DA0-41F0-9944-12E53F9AF0B7}" sibTransId="{B715E302-674A-4E2C-838C-4C337823B844}"/>
    <dgm:cxn modelId="{623B5B6E-D47F-428F-AFAA-74F2083060B3}" type="presOf" srcId="{BD9A970F-441C-45E5-8AA2-959E4106DA6D}" destId="{5FBD7165-2EB8-4A72-A604-C057EE599505}" srcOrd="0" destOrd="0" presId="urn:microsoft.com/office/officeart/2005/8/layout/hierarchy2"/>
    <dgm:cxn modelId="{93FD6E9F-1FD4-4F8B-9D14-D1C55F3AB15E}" type="presOf" srcId="{29291804-DAC0-45C8-9E2C-A5AD9D54157F}" destId="{27227BBD-377A-4367-A828-55888A35BB81}" srcOrd="0" destOrd="0" presId="urn:microsoft.com/office/officeart/2005/8/layout/hierarchy2"/>
    <dgm:cxn modelId="{C2D0BF6A-6E2C-47A3-958B-493AAF04D7B5}" type="presOf" srcId="{0C20B8DB-170E-48D4-94C7-04B1D74F4E37}" destId="{2279E040-5248-4501-8E87-4CC3A9AF70C7}" srcOrd="0" destOrd="0" presId="urn:microsoft.com/office/officeart/2005/8/layout/hierarchy2"/>
    <dgm:cxn modelId="{B18469EB-AD6E-41DB-8B13-B82CFACABD60}" srcId="{29291804-DAC0-45C8-9E2C-A5AD9D54157F}" destId="{EE12DE7F-2DE5-41F6-8123-85941048357E}" srcOrd="1" destOrd="0" parTransId="{D81F15C2-E975-456A-9C03-BD5B0B7AD896}" sibTransId="{5381B817-6121-491C-BB14-DEEE2C85D1F2}"/>
    <dgm:cxn modelId="{C4984847-9E3A-4316-83B3-036D1E3321D9}" type="presOf" srcId="{D81F15C2-E975-456A-9C03-BD5B0B7AD896}" destId="{D2C34A60-40AA-4284-BA97-59FA7C9F4057}" srcOrd="0" destOrd="0" presId="urn:microsoft.com/office/officeart/2005/8/layout/hierarchy2"/>
    <dgm:cxn modelId="{2A2F9942-FFF2-4F7F-8ED1-E08EDAB36D61}" srcId="{29291804-DAC0-45C8-9E2C-A5AD9D54157F}" destId="{BD9A970F-441C-45E5-8AA2-959E4106DA6D}" srcOrd="0" destOrd="0" parTransId="{C5179D65-1864-4C46-B511-64AC7913FEFC}" sibTransId="{C6C32D67-90A3-4096-B440-5F33E0ED1E68}"/>
    <dgm:cxn modelId="{B8F432DB-B1B4-410B-B5FA-E4EB33D5EC9C}" type="presParOf" srcId="{2279E040-5248-4501-8E87-4CC3A9AF70C7}" destId="{A1D74AD3-FD79-485E-865D-4FA30C3F5EEB}" srcOrd="0" destOrd="0" presId="urn:microsoft.com/office/officeart/2005/8/layout/hierarchy2"/>
    <dgm:cxn modelId="{2A01933E-E15D-48F0-9637-1FF1549BD55D}" type="presParOf" srcId="{A1D74AD3-FD79-485E-865D-4FA30C3F5EEB}" destId="{27227BBD-377A-4367-A828-55888A35BB81}" srcOrd="0" destOrd="0" presId="urn:microsoft.com/office/officeart/2005/8/layout/hierarchy2"/>
    <dgm:cxn modelId="{AF594FED-5F89-4E8E-9E25-D23B29F117D7}" type="presParOf" srcId="{A1D74AD3-FD79-485E-865D-4FA30C3F5EEB}" destId="{3D5CADCC-9EF6-48C5-A8D3-EF112311D268}" srcOrd="1" destOrd="0" presId="urn:microsoft.com/office/officeart/2005/8/layout/hierarchy2"/>
    <dgm:cxn modelId="{1BE377B3-EB68-49D3-964D-DD61559344B0}" type="presParOf" srcId="{3D5CADCC-9EF6-48C5-A8D3-EF112311D268}" destId="{9956E33C-5D9B-4693-9639-29647CE26B6A}" srcOrd="0" destOrd="0" presId="urn:microsoft.com/office/officeart/2005/8/layout/hierarchy2"/>
    <dgm:cxn modelId="{F461463A-1776-4E1B-9302-0B56B47246D3}" type="presParOf" srcId="{9956E33C-5D9B-4693-9639-29647CE26B6A}" destId="{64526F77-95D8-4213-80EB-49625F741366}" srcOrd="0" destOrd="0" presId="urn:microsoft.com/office/officeart/2005/8/layout/hierarchy2"/>
    <dgm:cxn modelId="{F5C1572E-10A0-4F3C-906C-123A9AFC7FCB}" type="presParOf" srcId="{3D5CADCC-9EF6-48C5-A8D3-EF112311D268}" destId="{277F2593-9263-45FA-9849-0433196C787E}" srcOrd="1" destOrd="0" presId="urn:microsoft.com/office/officeart/2005/8/layout/hierarchy2"/>
    <dgm:cxn modelId="{91C07B26-661A-44EA-BB73-06663012BD0C}" type="presParOf" srcId="{277F2593-9263-45FA-9849-0433196C787E}" destId="{5FBD7165-2EB8-4A72-A604-C057EE599505}" srcOrd="0" destOrd="0" presId="urn:microsoft.com/office/officeart/2005/8/layout/hierarchy2"/>
    <dgm:cxn modelId="{81A9ED8A-C212-4A87-984B-EBF409D071D9}" type="presParOf" srcId="{277F2593-9263-45FA-9849-0433196C787E}" destId="{9C7178CC-4911-426D-BBDC-DC3C96AFCF7E}" srcOrd="1" destOrd="0" presId="urn:microsoft.com/office/officeart/2005/8/layout/hierarchy2"/>
    <dgm:cxn modelId="{5FDE8164-EB68-4A5E-99AF-5D348742BC2D}" type="presParOf" srcId="{3D5CADCC-9EF6-48C5-A8D3-EF112311D268}" destId="{D2C34A60-40AA-4284-BA97-59FA7C9F4057}" srcOrd="2" destOrd="0" presId="urn:microsoft.com/office/officeart/2005/8/layout/hierarchy2"/>
    <dgm:cxn modelId="{63B79F17-F6BA-4BF3-B46E-38EFBA299255}" type="presParOf" srcId="{D2C34A60-40AA-4284-BA97-59FA7C9F4057}" destId="{6B27876B-9507-4583-81A9-1C62165DABA5}" srcOrd="0" destOrd="0" presId="urn:microsoft.com/office/officeart/2005/8/layout/hierarchy2"/>
    <dgm:cxn modelId="{94D3071F-F521-45F7-9AC9-24DB158C4F42}" type="presParOf" srcId="{3D5CADCC-9EF6-48C5-A8D3-EF112311D268}" destId="{1E4F7AC5-90DB-407B-9189-9EA5B5622222}" srcOrd="3" destOrd="0" presId="urn:microsoft.com/office/officeart/2005/8/layout/hierarchy2"/>
    <dgm:cxn modelId="{5661F006-7BC4-477B-9623-E295EE1609E5}" type="presParOf" srcId="{1E4F7AC5-90DB-407B-9189-9EA5B5622222}" destId="{29948668-BD2B-4674-9DD3-985F54A790B4}" srcOrd="0" destOrd="0" presId="urn:microsoft.com/office/officeart/2005/8/layout/hierarchy2"/>
    <dgm:cxn modelId="{C1B61D1B-ED48-4FC7-9BE5-798A50FA5CD3}" type="presParOf" srcId="{1E4F7AC5-90DB-407B-9189-9EA5B5622222}" destId="{38454ABD-5D10-4DCB-9D30-39620F4D2E9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03D518A1-4640-4138-A9A6-C4E00A99693B}"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1800" b="1" dirty="0" smtClean="0">
              <a:latin typeface="+mj-lt"/>
            </a:rPr>
            <a:t>COMITÉ COORDINADOR </a:t>
          </a:r>
          <a:endParaRPr lang="es-MX" sz="18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0DEABB9B-E2F8-4D32-BE75-2F2FE100B968}">
      <dgm:prSet phldrT="[Texto]" custT="1"/>
      <dgm:spPr/>
      <dgm:t>
        <a:bodyPr/>
        <a:lstStyle/>
        <a:p>
          <a:pPr algn="ctr"/>
          <a:r>
            <a:rPr lang="es-MX" sz="1800" b="1" dirty="0" smtClean="0">
              <a:latin typeface="+mj-lt"/>
            </a:rPr>
            <a:t>ESTABLECERÁ LA PLATAFORMA DIGITAL NACIONAL QUE INCLUYE LOS SISTEMAS DE:</a:t>
          </a:r>
          <a:endParaRPr lang="es-MX" sz="1800" b="1" dirty="0">
            <a:latin typeface="+mj-lt"/>
          </a:endParaRPr>
        </a:p>
      </dgm:t>
    </dgm:pt>
    <dgm:pt modelId="{1B2C7052-223A-4DB7-BFF0-88242AA2FA98}" type="parTrans" cxnId="{DDED8E95-C662-4C4A-A5A6-221A8AE1C6A7}">
      <dgm:prSet/>
      <dgm:spPr/>
      <dgm:t>
        <a:bodyPr/>
        <a:lstStyle/>
        <a:p>
          <a:endParaRPr lang="es-MX"/>
        </a:p>
      </dgm:t>
    </dgm:pt>
    <dgm:pt modelId="{07EC7322-09CB-40F0-BE11-05700E70B232}" type="sibTrans" cxnId="{DDED8E95-C662-4C4A-A5A6-221A8AE1C6A7}">
      <dgm:prSet/>
      <dgm:spPr/>
      <dgm:t>
        <a:bodyPr/>
        <a:lstStyle/>
        <a:p>
          <a:endParaRPr lang="es-MX"/>
        </a:p>
      </dgm:t>
    </dgm:pt>
    <dgm:pt modelId="{18E9889E-9EC9-4233-9077-91546A39522B}">
      <dgm:prSet phldrT="[Texto]" custT="1"/>
      <dgm:spPr/>
      <dgm:t>
        <a:bodyPr/>
        <a:lstStyle/>
        <a:p>
          <a:pPr algn="ctr"/>
          <a:r>
            <a:rPr lang="es-MX" sz="1800" b="1" dirty="0" smtClean="0">
              <a:latin typeface="+mj-lt"/>
            </a:rPr>
            <a:t>EVOLUCIÓN PATRIMONIAL, DE DECLARACIÓN DE INTERESES Y CONSTANCIA DE PRESENTACIÓN DE DECLARACIÓN FISCAL</a:t>
          </a:r>
          <a:endParaRPr lang="es-MX" sz="1800" b="1" dirty="0">
            <a:latin typeface="+mj-lt"/>
          </a:endParaRPr>
        </a:p>
      </dgm:t>
    </dgm:pt>
    <dgm:pt modelId="{46DF0ABF-B9D0-4D5A-B01E-1845B468910B}" type="parTrans" cxnId="{2D87A166-65DE-4DE3-87E0-75747396C8BB}">
      <dgm:prSet/>
      <dgm:spPr/>
      <dgm:t>
        <a:bodyPr/>
        <a:lstStyle/>
        <a:p>
          <a:endParaRPr lang="es-MX"/>
        </a:p>
      </dgm:t>
    </dgm:pt>
    <dgm:pt modelId="{645A8DFC-08D8-4D53-A1CF-3FF4A9391A87}" type="sibTrans" cxnId="{2D87A166-65DE-4DE3-87E0-75747396C8BB}">
      <dgm:prSet/>
      <dgm:spPr/>
      <dgm:t>
        <a:bodyPr/>
        <a:lstStyle/>
        <a:p>
          <a:endParaRPr lang="es-MX"/>
        </a:p>
      </dgm:t>
    </dgm:pt>
    <dgm:pt modelId="{A365A59D-5FD8-4BBB-B003-25E4A9145E01}">
      <dgm:prSet phldrT="[Texto]" custT="1"/>
      <dgm:spPr/>
      <dgm:t>
        <a:bodyPr/>
        <a:lstStyle/>
        <a:p>
          <a:pPr algn="ctr"/>
          <a:r>
            <a:rPr lang="es-MX" sz="1800" b="1" dirty="0" smtClean="0">
              <a:latin typeface="+mj-lt"/>
            </a:rPr>
            <a:t>SERVIDORES PÚBLICOS QUE INTERVENGAN EN CONTRATACIONES PÚBLICAS</a:t>
          </a:r>
          <a:endParaRPr lang="es-MX" sz="1800" b="1" dirty="0">
            <a:latin typeface="+mj-lt"/>
          </a:endParaRPr>
        </a:p>
      </dgm:t>
    </dgm:pt>
    <dgm:pt modelId="{52DEDC1A-134D-4B0D-B29C-F68F94BA26DB}" type="parTrans" cxnId="{DB3FE43B-D6E8-4D56-8FEE-6D3A7A8F25E0}">
      <dgm:prSet/>
      <dgm:spPr/>
      <dgm:t>
        <a:bodyPr/>
        <a:lstStyle/>
        <a:p>
          <a:endParaRPr lang="es-MX"/>
        </a:p>
      </dgm:t>
    </dgm:pt>
    <dgm:pt modelId="{E32E2650-1F49-4C22-978B-882AB3B685CE}" type="sibTrans" cxnId="{DB3FE43B-D6E8-4D56-8FEE-6D3A7A8F25E0}">
      <dgm:prSet/>
      <dgm:spPr/>
      <dgm:t>
        <a:bodyPr/>
        <a:lstStyle/>
        <a:p>
          <a:endParaRPr lang="es-MX"/>
        </a:p>
      </dgm:t>
    </dgm:pt>
    <dgm:pt modelId="{60E68F8D-0D4B-45A3-9D63-BC70C8715275}">
      <dgm:prSet phldrT="[Texto]" custT="1"/>
      <dgm:spPr/>
      <dgm:t>
        <a:bodyPr/>
        <a:lstStyle/>
        <a:p>
          <a:pPr algn="ctr"/>
          <a:r>
            <a:rPr lang="es-MX" sz="1800" b="1" dirty="0" smtClean="0">
              <a:latin typeface="+mj-lt"/>
            </a:rPr>
            <a:t>SERVIDORES PÚBLICOS Y PARTICULARES SANCIONADOS</a:t>
          </a:r>
          <a:endParaRPr lang="es-MX" sz="1800" b="1" dirty="0">
            <a:latin typeface="+mj-lt"/>
          </a:endParaRPr>
        </a:p>
      </dgm:t>
    </dgm:pt>
    <dgm:pt modelId="{7F6F3394-2777-42A1-B3AA-ECFF1B01867F}" type="parTrans" cxnId="{0EE42705-08B4-4199-BBE0-3CC4BABA31AB}">
      <dgm:prSet/>
      <dgm:spPr/>
      <dgm:t>
        <a:bodyPr/>
        <a:lstStyle/>
        <a:p>
          <a:endParaRPr lang="es-MX"/>
        </a:p>
      </dgm:t>
    </dgm:pt>
    <dgm:pt modelId="{59AC8EEA-8A95-4FDC-A9F5-88D59F9833BD}" type="sibTrans" cxnId="{0EE42705-08B4-4199-BBE0-3CC4BABA31AB}">
      <dgm:prSet/>
      <dgm:spPr/>
      <dgm:t>
        <a:bodyPr/>
        <a:lstStyle/>
        <a:p>
          <a:endParaRPr lang="es-MX"/>
        </a:p>
      </dgm:t>
    </dgm:pt>
    <dgm:pt modelId="{4AD56F19-B3A2-40F3-975D-9DEC6D316B3F}">
      <dgm:prSet phldrT="[Texto]" custT="1"/>
      <dgm:spPr/>
      <dgm:t>
        <a:bodyPr/>
        <a:lstStyle/>
        <a:p>
          <a:pPr algn="ctr"/>
          <a:r>
            <a:rPr lang="es-MX" sz="1800" b="1" dirty="0" smtClean="0">
              <a:latin typeface="+mj-lt"/>
            </a:rPr>
            <a:t>INFORMACIÓN Y COMUNICACIÓN DEL SNA Y DEL SNF</a:t>
          </a:r>
          <a:endParaRPr lang="es-MX" sz="1800" b="1" dirty="0">
            <a:latin typeface="+mj-lt"/>
          </a:endParaRPr>
        </a:p>
      </dgm:t>
    </dgm:pt>
    <dgm:pt modelId="{8424F151-E54F-4BC1-8C51-8F3342A68309}" type="parTrans" cxnId="{35794536-DA1B-4114-AC53-D689CC431849}">
      <dgm:prSet/>
      <dgm:spPr/>
      <dgm:t>
        <a:bodyPr/>
        <a:lstStyle/>
        <a:p>
          <a:endParaRPr lang="es-MX"/>
        </a:p>
      </dgm:t>
    </dgm:pt>
    <dgm:pt modelId="{3DE051BC-F651-4268-8B11-237C14BF67F1}" type="sibTrans" cxnId="{35794536-DA1B-4114-AC53-D689CC431849}">
      <dgm:prSet/>
      <dgm:spPr/>
      <dgm:t>
        <a:bodyPr/>
        <a:lstStyle/>
        <a:p>
          <a:endParaRPr lang="es-MX"/>
        </a:p>
      </dgm:t>
    </dgm:pt>
    <dgm:pt modelId="{FC0A55F4-6A31-4B9B-B43F-32BE6E5A4161}">
      <dgm:prSet phldrT="[Texto]" custT="1"/>
      <dgm:spPr/>
      <dgm:t>
        <a:bodyPr/>
        <a:lstStyle/>
        <a:p>
          <a:pPr algn="ctr"/>
          <a:r>
            <a:rPr lang="es-MX" sz="1800" b="1" dirty="0" smtClean="0">
              <a:latin typeface="+mj-lt"/>
            </a:rPr>
            <a:t>DENUNCIAS PÚBLICAS DE FALTAS ADMINISTRATIVAS Y HECHOS DE CORRUPCIÓN</a:t>
          </a:r>
          <a:endParaRPr lang="es-MX" sz="1800" b="1" dirty="0">
            <a:latin typeface="+mj-lt"/>
          </a:endParaRPr>
        </a:p>
      </dgm:t>
    </dgm:pt>
    <dgm:pt modelId="{71C4DA99-FEE2-4419-9E42-DF0FA15B5994}" type="parTrans" cxnId="{698515E3-C7CA-43AB-8595-8CC6F569D9E3}">
      <dgm:prSet/>
      <dgm:spPr/>
      <dgm:t>
        <a:bodyPr/>
        <a:lstStyle/>
        <a:p>
          <a:endParaRPr lang="es-MX"/>
        </a:p>
      </dgm:t>
    </dgm:pt>
    <dgm:pt modelId="{B2F2CB66-AC2A-40F8-8DC3-7985AA0DF1A3}" type="sibTrans" cxnId="{698515E3-C7CA-43AB-8595-8CC6F569D9E3}">
      <dgm:prSet/>
      <dgm:spPr/>
      <dgm:t>
        <a:bodyPr/>
        <a:lstStyle/>
        <a:p>
          <a:endParaRPr lang="es-MX"/>
        </a:p>
      </dgm:t>
    </dgm:pt>
    <dgm:pt modelId="{03814BE6-021A-4A06-8ADD-1B6EA02871D0}">
      <dgm:prSet phldrT="[Texto]" custT="1"/>
      <dgm:spPr/>
      <dgm:t>
        <a:bodyPr/>
        <a:lstStyle/>
        <a:p>
          <a:pPr algn="ctr"/>
          <a:r>
            <a:rPr lang="es-MX" sz="1800" b="1" dirty="0" smtClean="0">
              <a:latin typeface="+mj-lt"/>
            </a:rPr>
            <a:t>INFORMACIÓN PÚBLICA DE CONTRATACIONES</a:t>
          </a:r>
          <a:endParaRPr lang="es-MX" sz="1800" b="1" dirty="0">
            <a:latin typeface="+mj-lt"/>
          </a:endParaRPr>
        </a:p>
      </dgm:t>
    </dgm:pt>
    <dgm:pt modelId="{5D589B39-0715-414C-B977-71C0508D2331}" type="parTrans" cxnId="{6351BB22-D2FC-44FC-94F0-896805D98717}">
      <dgm:prSet/>
      <dgm:spPr/>
      <dgm:t>
        <a:bodyPr/>
        <a:lstStyle/>
        <a:p>
          <a:endParaRPr lang="es-MX"/>
        </a:p>
      </dgm:t>
    </dgm:pt>
    <dgm:pt modelId="{6CFE9DAC-95C9-4181-8D3F-FD99A72FD826}" type="sibTrans" cxnId="{6351BB22-D2FC-44FC-94F0-896805D98717}">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pt>
    <dgm:pt modelId="{14FAAB77-D9B1-42D4-B4F5-40DC38AF7B4D}" type="pres">
      <dgm:prSet presAssocID="{63CB2D90-5300-4A1B-AEF7-FCE9DD09E31E}" presName="LevelOneTextNode" presStyleLbl="node0" presStyleIdx="0" presStyleCnt="1" custScaleX="56210" custScaleY="94213" custLinFactNeighborX="-21536" custLinFactNeighborY="0">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pt>
    <dgm:pt modelId="{57318348-6B19-4E34-B431-A7DDBF446F83}" type="pres">
      <dgm:prSet presAssocID="{1B2C7052-223A-4DB7-BFF0-88242AA2FA98}" presName="conn2-1" presStyleLbl="parChTrans1D2" presStyleIdx="0" presStyleCnt="1"/>
      <dgm:spPr/>
      <dgm:t>
        <a:bodyPr/>
        <a:lstStyle/>
        <a:p>
          <a:endParaRPr lang="es-MX"/>
        </a:p>
      </dgm:t>
    </dgm:pt>
    <dgm:pt modelId="{0AEB4073-30AA-417E-8FC9-0ED12EAEAADE}" type="pres">
      <dgm:prSet presAssocID="{1B2C7052-223A-4DB7-BFF0-88242AA2FA98}" presName="connTx" presStyleLbl="parChTrans1D2" presStyleIdx="0" presStyleCnt="1"/>
      <dgm:spPr/>
      <dgm:t>
        <a:bodyPr/>
        <a:lstStyle/>
        <a:p>
          <a:endParaRPr lang="es-MX"/>
        </a:p>
      </dgm:t>
    </dgm:pt>
    <dgm:pt modelId="{2E53BE88-3FCB-4B2D-B8E0-C56485D38EA7}" type="pres">
      <dgm:prSet presAssocID="{0DEABB9B-E2F8-4D32-BE75-2F2FE100B968}" presName="root2" presStyleCnt="0"/>
      <dgm:spPr/>
    </dgm:pt>
    <dgm:pt modelId="{7A5070B3-A6F6-4A56-83AB-2721E9B71397}" type="pres">
      <dgm:prSet presAssocID="{0DEABB9B-E2F8-4D32-BE75-2F2FE100B968}" presName="LevelTwoTextNode" presStyleLbl="node2" presStyleIdx="0" presStyleCnt="1" custScaleX="93781" custScaleY="194801" custLinFactNeighborX="-12279" custLinFactNeighborY="0">
        <dgm:presLayoutVars>
          <dgm:chPref val="3"/>
        </dgm:presLayoutVars>
      </dgm:prSet>
      <dgm:spPr/>
      <dgm:t>
        <a:bodyPr/>
        <a:lstStyle/>
        <a:p>
          <a:endParaRPr lang="es-MX"/>
        </a:p>
      </dgm:t>
    </dgm:pt>
    <dgm:pt modelId="{74DCF631-EE08-469D-8A73-339C1431F5D4}" type="pres">
      <dgm:prSet presAssocID="{0DEABB9B-E2F8-4D32-BE75-2F2FE100B968}" presName="level3hierChild" presStyleCnt="0"/>
      <dgm:spPr/>
    </dgm:pt>
    <dgm:pt modelId="{8BE7463B-2E29-4556-B87D-2E22FD0028E6}" type="pres">
      <dgm:prSet presAssocID="{46DF0ABF-B9D0-4D5A-B01E-1845B468910B}" presName="conn2-1" presStyleLbl="parChTrans1D3" presStyleIdx="0" presStyleCnt="6"/>
      <dgm:spPr/>
      <dgm:t>
        <a:bodyPr/>
        <a:lstStyle/>
        <a:p>
          <a:endParaRPr lang="es-MX"/>
        </a:p>
      </dgm:t>
    </dgm:pt>
    <dgm:pt modelId="{A18B9784-199D-49B4-BAFC-43CA26B8FE12}" type="pres">
      <dgm:prSet presAssocID="{46DF0ABF-B9D0-4D5A-B01E-1845B468910B}" presName="connTx" presStyleLbl="parChTrans1D3" presStyleIdx="0" presStyleCnt="6"/>
      <dgm:spPr/>
      <dgm:t>
        <a:bodyPr/>
        <a:lstStyle/>
        <a:p>
          <a:endParaRPr lang="es-MX"/>
        </a:p>
      </dgm:t>
    </dgm:pt>
    <dgm:pt modelId="{47B0CFF7-3892-4340-8E78-E9C51A18A7DA}" type="pres">
      <dgm:prSet presAssocID="{18E9889E-9EC9-4233-9077-91546A39522B}" presName="root2" presStyleCnt="0"/>
      <dgm:spPr/>
    </dgm:pt>
    <dgm:pt modelId="{B0285BB3-B873-49D6-A506-D4CEEBDE65D3}" type="pres">
      <dgm:prSet presAssocID="{18E9889E-9EC9-4233-9077-91546A39522B}" presName="LevelTwoTextNode" presStyleLbl="node3" presStyleIdx="0" presStyleCnt="6" custScaleX="143639" custScaleY="145669" custLinFactNeighborX="-5416" custLinFactNeighborY="14852">
        <dgm:presLayoutVars>
          <dgm:chPref val="3"/>
        </dgm:presLayoutVars>
      </dgm:prSet>
      <dgm:spPr/>
      <dgm:t>
        <a:bodyPr/>
        <a:lstStyle/>
        <a:p>
          <a:endParaRPr lang="es-MX"/>
        </a:p>
      </dgm:t>
    </dgm:pt>
    <dgm:pt modelId="{84CB31EE-069B-4BB7-9EF0-5ED8B8D4E359}" type="pres">
      <dgm:prSet presAssocID="{18E9889E-9EC9-4233-9077-91546A39522B}" presName="level3hierChild" presStyleCnt="0"/>
      <dgm:spPr/>
    </dgm:pt>
    <dgm:pt modelId="{C9CCF7E2-CF9C-4C28-AF5B-C7B26D4692B7}" type="pres">
      <dgm:prSet presAssocID="{52DEDC1A-134D-4B0D-B29C-F68F94BA26DB}" presName="conn2-1" presStyleLbl="parChTrans1D3" presStyleIdx="1" presStyleCnt="6"/>
      <dgm:spPr/>
      <dgm:t>
        <a:bodyPr/>
        <a:lstStyle/>
        <a:p>
          <a:endParaRPr lang="es-MX"/>
        </a:p>
      </dgm:t>
    </dgm:pt>
    <dgm:pt modelId="{A71ED97D-A844-425E-846A-BEE0CA58DAF4}" type="pres">
      <dgm:prSet presAssocID="{52DEDC1A-134D-4B0D-B29C-F68F94BA26DB}" presName="connTx" presStyleLbl="parChTrans1D3" presStyleIdx="1" presStyleCnt="6"/>
      <dgm:spPr/>
      <dgm:t>
        <a:bodyPr/>
        <a:lstStyle/>
        <a:p>
          <a:endParaRPr lang="es-MX"/>
        </a:p>
      </dgm:t>
    </dgm:pt>
    <dgm:pt modelId="{987C45AF-99D3-4CCB-9E8C-62958F242B56}" type="pres">
      <dgm:prSet presAssocID="{A365A59D-5FD8-4BBB-B003-25E4A9145E01}" presName="root2" presStyleCnt="0"/>
      <dgm:spPr/>
    </dgm:pt>
    <dgm:pt modelId="{F32AF45A-3F4A-47B0-9B5F-B41F69B887D4}" type="pres">
      <dgm:prSet presAssocID="{A365A59D-5FD8-4BBB-B003-25E4A9145E01}" presName="LevelTwoTextNode" presStyleLbl="node3" presStyleIdx="1" presStyleCnt="6" custScaleX="143639" custLinFactNeighborX="-5416" custLinFactNeighborY="15891">
        <dgm:presLayoutVars>
          <dgm:chPref val="3"/>
        </dgm:presLayoutVars>
      </dgm:prSet>
      <dgm:spPr/>
      <dgm:t>
        <a:bodyPr/>
        <a:lstStyle/>
        <a:p>
          <a:endParaRPr lang="es-MX"/>
        </a:p>
      </dgm:t>
    </dgm:pt>
    <dgm:pt modelId="{CE41DC5A-B304-45C5-BAEB-9FF5EF56B042}" type="pres">
      <dgm:prSet presAssocID="{A365A59D-5FD8-4BBB-B003-25E4A9145E01}" presName="level3hierChild" presStyleCnt="0"/>
      <dgm:spPr/>
    </dgm:pt>
    <dgm:pt modelId="{CF43BAD4-DF5A-481D-A7C7-CD55ECE7EFCE}" type="pres">
      <dgm:prSet presAssocID="{7F6F3394-2777-42A1-B3AA-ECFF1B01867F}" presName="conn2-1" presStyleLbl="parChTrans1D3" presStyleIdx="2" presStyleCnt="6"/>
      <dgm:spPr/>
      <dgm:t>
        <a:bodyPr/>
        <a:lstStyle/>
        <a:p>
          <a:endParaRPr lang="es-MX"/>
        </a:p>
      </dgm:t>
    </dgm:pt>
    <dgm:pt modelId="{FF125C0C-250B-4A6A-B798-DE9124BCB814}" type="pres">
      <dgm:prSet presAssocID="{7F6F3394-2777-42A1-B3AA-ECFF1B01867F}" presName="connTx" presStyleLbl="parChTrans1D3" presStyleIdx="2" presStyleCnt="6"/>
      <dgm:spPr/>
      <dgm:t>
        <a:bodyPr/>
        <a:lstStyle/>
        <a:p>
          <a:endParaRPr lang="es-MX"/>
        </a:p>
      </dgm:t>
    </dgm:pt>
    <dgm:pt modelId="{CFAC3B3D-B56D-4FF6-BD7F-09A1C7ABAC3F}" type="pres">
      <dgm:prSet presAssocID="{60E68F8D-0D4B-45A3-9D63-BC70C8715275}" presName="root2" presStyleCnt="0"/>
      <dgm:spPr/>
    </dgm:pt>
    <dgm:pt modelId="{83014D88-51CC-4AB9-8DED-422A8EA7F353}" type="pres">
      <dgm:prSet presAssocID="{60E68F8D-0D4B-45A3-9D63-BC70C8715275}" presName="LevelTwoTextNode" presStyleLbl="node3" presStyleIdx="2" presStyleCnt="6" custScaleX="143639" custScaleY="85505" custLinFactNeighborX="-5416" custLinFactNeighborY="7964">
        <dgm:presLayoutVars>
          <dgm:chPref val="3"/>
        </dgm:presLayoutVars>
      </dgm:prSet>
      <dgm:spPr/>
      <dgm:t>
        <a:bodyPr/>
        <a:lstStyle/>
        <a:p>
          <a:endParaRPr lang="es-MX"/>
        </a:p>
      </dgm:t>
    </dgm:pt>
    <dgm:pt modelId="{2210CE81-6D6F-407A-A624-9ABF7F000509}" type="pres">
      <dgm:prSet presAssocID="{60E68F8D-0D4B-45A3-9D63-BC70C8715275}" presName="level3hierChild" presStyleCnt="0"/>
      <dgm:spPr/>
    </dgm:pt>
    <dgm:pt modelId="{6372CEAC-2493-4030-9464-3B631E0EED22}" type="pres">
      <dgm:prSet presAssocID="{8424F151-E54F-4BC1-8C51-8F3342A68309}" presName="conn2-1" presStyleLbl="parChTrans1D3" presStyleIdx="3" presStyleCnt="6"/>
      <dgm:spPr/>
      <dgm:t>
        <a:bodyPr/>
        <a:lstStyle/>
        <a:p>
          <a:endParaRPr lang="es-MX"/>
        </a:p>
      </dgm:t>
    </dgm:pt>
    <dgm:pt modelId="{660A51D0-36D4-478C-813E-4FB2CCC14E6A}" type="pres">
      <dgm:prSet presAssocID="{8424F151-E54F-4BC1-8C51-8F3342A68309}" presName="connTx" presStyleLbl="parChTrans1D3" presStyleIdx="3" presStyleCnt="6"/>
      <dgm:spPr/>
      <dgm:t>
        <a:bodyPr/>
        <a:lstStyle/>
        <a:p>
          <a:endParaRPr lang="es-MX"/>
        </a:p>
      </dgm:t>
    </dgm:pt>
    <dgm:pt modelId="{F0EBD7CF-682A-4CB1-BA6B-DA4E675BB588}" type="pres">
      <dgm:prSet presAssocID="{4AD56F19-B3A2-40F3-975D-9DEC6D316B3F}" presName="root2" presStyleCnt="0"/>
      <dgm:spPr/>
    </dgm:pt>
    <dgm:pt modelId="{FDBD3749-2B12-4846-BF74-4DEBAE49DCE2}" type="pres">
      <dgm:prSet presAssocID="{4AD56F19-B3A2-40F3-975D-9DEC6D316B3F}" presName="LevelTwoTextNode" presStyleLbl="node3" presStyleIdx="3" presStyleCnt="6" custScaleX="143639" custScaleY="70149" custLinFactNeighborX="-3036" custLinFactNeighborY="-1077">
        <dgm:presLayoutVars>
          <dgm:chPref val="3"/>
        </dgm:presLayoutVars>
      </dgm:prSet>
      <dgm:spPr/>
      <dgm:t>
        <a:bodyPr/>
        <a:lstStyle/>
        <a:p>
          <a:endParaRPr lang="es-MX"/>
        </a:p>
      </dgm:t>
    </dgm:pt>
    <dgm:pt modelId="{1C20F086-D291-4CCC-8C76-6DED0F41D8F9}" type="pres">
      <dgm:prSet presAssocID="{4AD56F19-B3A2-40F3-975D-9DEC6D316B3F}" presName="level3hierChild" presStyleCnt="0"/>
      <dgm:spPr/>
    </dgm:pt>
    <dgm:pt modelId="{B4C90095-143F-4941-B2DA-EF5DA5D6DB57}" type="pres">
      <dgm:prSet presAssocID="{71C4DA99-FEE2-4419-9E42-DF0FA15B5994}" presName="conn2-1" presStyleLbl="parChTrans1D3" presStyleIdx="4" presStyleCnt="6"/>
      <dgm:spPr/>
      <dgm:t>
        <a:bodyPr/>
        <a:lstStyle/>
        <a:p>
          <a:endParaRPr lang="es-MX"/>
        </a:p>
      </dgm:t>
    </dgm:pt>
    <dgm:pt modelId="{40BD2D5B-376E-4EBF-93D7-98A8FFD72B89}" type="pres">
      <dgm:prSet presAssocID="{71C4DA99-FEE2-4419-9E42-DF0FA15B5994}" presName="connTx" presStyleLbl="parChTrans1D3" presStyleIdx="4" presStyleCnt="6"/>
      <dgm:spPr/>
      <dgm:t>
        <a:bodyPr/>
        <a:lstStyle/>
        <a:p>
          <a:endParaRPr lang="es-MX"/>
        </a:p>
      </dgm:t>
    </dgm:pt>
    <dgm:pt modelId="{AFD2B5BF-3F32-4C38-AE78-BDE3B43E89F9}" type="pres">
      <dgm:prSet presAssocID="{FC0A55F4-6A31-4B9B-B43F-32BE6E5A4161}" presName="root2" presStyleCnt="0"/>
      <dgm:spPr/>
    </dgm:pt>
    <dgm:pt modelId="{D030DDB5-2F40-4EF7-9C65-FBD7C8C257C1}" type="pres">
      <dgm:prSet presAssocID="{FC0A55F4-6A31-4B9B-B43F-32BE6E5A4161}" presName="LevelTwoTextNode" presStyleLbl="node3" presStyleIdx="4" presStyleCnt="6" custScaleX="143639" custLinFactNeighborX="-3036" custLinFactNeighborY="-18177">
        <dgm:presLayoutVars>
          <dgm:chPref val="3"/>
        </dgm:presLayoutVars>
      </dgm:prSet>
      <dgm:spPr/>
      <dgm:t>
        <a:bodyPr/>
        <a:lstStyle/>
        <a:p>
          <a:endParaRPr lang="es-MX"/>
        </a:p>
      </dgm:t>
    </dgm:pt>
    <dgm:pt modelId="{3DD1F742-CAAE-4F66-9F2E-7F29EC710AB0}" type="pres">
      <dgm:prSet presAssocID="{FC0A55F4-6A31-4B9B-B43F-32BE6E5A4161}" presName="level3hierChild" presStyleCnt="0"/>
      <dgm:spPr/>
    </dgm:pt>
    <dgm:pt modelId="{2773B1F8-8977-4410-A847-1D7EA768BE06}" type="pres">
      <dgm:prSet presAssocID="{5D589B39-0715-414C-B977-71C0508D2331}" presName="conn2-1" presStyleLbl="parChTrans1D3" presStyleIdx="5" presStyleCnt="6"/>
      <dgm:spPr/>
      <dgm:t>
        <a:bodyPr/>
        <a:lstStyle/>
        <a:p>
          <a:endParaRPr lang="es-MX"/>
        </a:p>
      </dgm:t>
    </dgm:pt>
    <dgm:pt modelId="{9A4187F5-A38E-43A9-8C88-8F45FF7610A9}" type="pres">
      <dgm:prSet presAssocID="{5D589B39-0715-414C-B977-71C0508D2331}" presName="connTx" presStyleLbl="parChTrans1D3" presStyleIdx="5" presStyleCnt="6"/>
      <dgm:spPr/>
      <dgm:t>
        <a:bodyPr/>
        <a:lstStyle/>
        <a:p>
          <a:endParaRPr lang="es-MX"/>
        </a:p>
      </dgm:t>
    </dgm:pt>
    <dgm:pt modelId="{C3E0F72D-F66C-471A-AD38-FCC0A70B9BDB}" type="pres">
      <dgm:prSet presAssocID="{03814BE6-021A-4A06-8ADD-1B6EA02871D0}" presName="root2" presStyleCnt="0"/>
      <dgm:spPr/>
    </dgm:pt>
    <dgm:pt modelId="{AB10D533-4880-4E17-8296-3718D0966E7F}" type="pres">
      <dgm:prSet presAssocID="{03814BE6-021A-4A06-8ADD-1B6EA02871D0}" presName="LevelTwoTextNode" presStyleLbl="node3" presStyleIdx="5" presStyleCnt="6" custScaleX="143639" custScaleY="74602" custLinFactNeighborX="-3036" custLinFactNeighborY="-33909">
        <dgm:presLayoutVars>
          <dgm:chPref val="3"/>
        </dgm:presLayoutVars>
      </dgm:prSet>
      <dgm:spPr/>
      <dgm:t>
        <a:bodyPr/>
        <a:lstStyle/>
        <a:p>
          <a:endParaRPr lang="es-MX"/>
        </a:p>
      </dgm:t>
    </dgm:pt>
    <dgm:pt modelId="{4B03E37C-BBA9-4729-92AF-133D2C0EABF1}" type="pres">
      <dgm:prSet presAssocID="{03814BE6-021A-4A06-8ADD-1B6EA02871D0}" presName="level3hierChild" presStyleCnt="0"/>
      <dgm:spPr/>
    </dgm:pt>
  </dgm:ptLst>
  <dgm:cxnLst>
    <dgm:cxn modelId="{6351BB22-D2FC-44FC-94F0-896805D98717}" srcId="{0DEABB9B-E2F8-4D32-BE75-2F2FE100B968}" destId="{03814BE6-021A-4A06-8ADD-1B6EA02871D0}" srcOrd="5" destOrd="0" parTransId="{5D589B39-0715-414C-B977-71C0508D2331}" sibTransId="{6CFE9DAC-95C9-4181-8D3F-FD99A72FD826}"/>
    <dgm:cxn modelId="{2F76EFCF-5705-462C-B7E9-26708414E804}" type="presOf" srcId="{1B2C7052-223A-4DB7-BFF0-88242AA2FA98}" destId="{57318348-6B19-4E34-B431-A7DDBF446F83}" srcOrd="0" destOrd="0" presId="urn:microsoft.com/office/officeart/2008/layout/HorizontalMultiLevelHierarchy"/>
    <dgm:cxn modelId="{8895ECC4-26E0-4D28-88DA-8363CD6A31BA}" type="presOf" srcId="{18E9889E-9EC9-4233-9077-91546A39522B}" destId="{B0285BB3-B873-49D6-A506-D4CEEBDE65D3}" srcOrd="0" destOrd="0" presId="urn:microsoft.com/office/officeart/2008/layout/HorizontalMultiLevelHierarchy"/>
    <dgm:cxn modelId="{FBC03E1B-7947-4EF3-9A26-D1BAC3CA9790}" type="presOf" srcId="{FC0A55F4-6A31-4B9B-B43F-32BE6E5A4161}" destId="{D030DDB5-2F40-4EF7-9C65-FBD7C8C257C1}" srcOrd="0" destOrd="0" presId="urn:microsoft.com/office/officeart/2008/layout/HorizontalMultiLevelHierarchy"/>
    <dgm:cxn modelId="{ADAA72BA-6F28-484B-97F9-B281119B3D37}" type="presOf" srcId="{4AD56F19-B3A2-40F3-975D-9DEC6D316B3F}" destId="{FDBD3749-2B12-4846-BF74-4DEBAE49DCE2}" srcOrd="0" destOrd="0" presId="urn:microsoft.com/office/officeart/2008/layout/HorizontalMultiLevelHierarchy"/>
    <dgm:cxn modelId="{9AC8FEDC-8754-4665-85D8-0D01208D833F}" type="presOf" srcId="{1B2C7052-223A-4DB7-BFF0-88242AA2FA98}" destId="{0AEB4073-30AA-417E-8FC9-0ED12EAEAADE}" srcOrd="1" destOrd="0" presId="urn:microsoft.com/office/officeart/2008/layout/HorizontalMultiLevelHierarchy"/>
    <dgm:cxn modelId="{6BC62DE6-5DD6-4A06-B083-DC8B2203CB50}" type="presOf" srcId="{52DEDC1A-134D-4B0D-B29C-F68F94BA26DB}" destId="{C9CCF7E2-CF9C-4C28-AF5B-C7B26D4692B7}" srcOrd="0" destOrd="0" presId="urn:microsoft.com/office/officeart/2008/layout/HorizontalMultiLevelHierarchy"/>
    <dgm:cxn modelId="{698515E3-C7CA-43AB-8595-8CC6F569D9E3}" srcId="{0DEABB9B-E2F8-4D32-BE75-2F2FE100B968}" destId="{FC0A55F4-6A31-4B9B-B43F-32BE6E5A4161}" srcOrd="4" destOrd="0" parTransId="{71C4DA99-FEE2-4419-9E42-DF0FA15B5994}" sibTransId="{B2F2CB66-AC2A-40F8-8DC3-7985AA0DF1A3}"/>
    <dgm:cxn modelId="{2D87A166-65DE-4DE3-87E0-75747396C8BB}" srcId="{0DEABB9B-E2F8-4D32-BE75-2F2FE100B968}" destId="{18E9889E-9EC9-4233-9077-91546A39522B}" srcOrd="0" destOrd="0" parTransId="{46DF0ABF-B9D0-4D5A-B01E-1845B468910B}" sibTransId="{645A8DFC-08D8-4D53-A1CF-3FF4A9391A87}"/>
    <dgm:cxn modelId="{DB3FE43B-D6E8-4D56-8FEE-6D3A7A8F25E0}" srcId="{0DEABB9B-E2F8-4D32-BE75-2F2FE100B968}" destId="{A365A59D-5FD8-4BBB-B003-25E4A9145E01}" srcOrd="1" destOrd="0" parTransId="{52DEDC1A-134D-4B0D-B29C-F68F94BA26DB}" sibTransId="{E32E2650-1F49-4C22-978B-882AB3B685CE}"/>
    <dgm:cxn modelId="{E348E9CF-0F1A-41B9-840D-BDF9FB8F6B04}" type="presOf" srcId="{A365A59D-5FD8-4BBB-B003-25E4A9145E01}" destId="{F32AF45A-3F4A-47B0-9B5F-B41F69B887D4}"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0186BC11-BA5F-450E-AB87-88A5FA63450B}" type="presOf" srcId="{7F6F3394-2777-42A1-B3AA-ECFF1B01867F}" destId="{CF43BAD4-DF5A-481D-A7C7-CD55ECE7EFCE}" srcOrd="0" destOrd="0" presId="urn:microsoft.com/office/officeart/2008/layout/HorizontalMultiLevelHierarchy"/>
    <dgm:cxn modelId="{5B52D6E3-ECAE-4067-922A-74FE2B9BC05C}" type="presOf" srcId="{5D589B39-0715-414C-B977-71C0508D2331}" destId="{2773B1F8-8977-4410-A847-1D7EA768BE06}" srcOrd="0" destOrd="0" presId="urn:microsoft.com/office/officeart/2008/layout/HorizontalMultiLevelHierarchy"/>
    <dgm:cxn modelId="{CAC35D91-A541-4905-84AC-1F010D4FF778}" type="presOf" srcId="{03814BE6-021A-4A06-8ADD-1B6EA02871D0}" destId="{AB10D533-4880-4E17-8296-3718D0966E7F}" srcOrd="0" destOrd="0" presId="urn:microsoft.com/office/officeart/2008/layout/HorizontalMultiLevelHierarchy"/>
    <dgm:cxn modelId="{DDED8E95-C662-4C4A-A5A6-221A8AE1C6A7}" srcId="{63CB2D90-5300-4A1B-AEF7-FCE9DD09E31E}" destId="{0DEABB9B-E2F8-4D32-BE75-2F2FE100B968}" srcOrd="0" destOrd="0" parTransId="{1B2C7052-223A-4DB7-BFF0-88242AA2FA98}" sibTransId="{07EC7322-09CB-40F0-BE11-05700E70B232}"/>
    <dgm:cxn modelId="{717F9699-374A-49AA-883A-4D4C41389565}" type="presOf" srcId="{46DF0ABF-B9D0-4D5A-B01E-1845B468910B}" destId="{8BE7463B-2E29-4556-B87D-2E22FD0028E6}" srcOrd="0" destOrd="0" presId="urn:microsoft.com/office/officeart/2008/layout/HorizontalMultiLevelHierarchy"/>
    <dgm:cxn modelId="{F0A4F253-8B19-4531-8D62-59CC7BB49A39}" type="presOf" srcId="{0C20B8DB-170E-48D4-94C7-04B1D74F4E37}" destId="{1717008B-29AA-48B0-92EE-12FA7ACFD024}" srcOrd="0" destOrd="0" presId="urn:microsoft.com/office/officeart/2008/layout/HorizontalMultiLevelHierarchy"/>
    <dgm:cxn modelId="{80CE1CB4-1FE4-41D6-B1A2-76E503902031}" type="presOf" srcId="{7F6F3394-2777-42A1-B3AA-ECFF1B01867F}" destId="{FF125C0C-250B-4A6A-B798-DE9124BCB814}" srcOrd="1" destOrd="0" presId="urn:microsoft.com/office/officeart/2008/layout/HorizontalMultiLevelHierarchy"/>
    <dgm:cxn modelId="{0EE42705-08B4-4199-BBE0-3CC4BABA31AB}" srcId="{0DEABB9B-E2F8-4D32-BE75-2F2FE100B968}" destId="{60E68F8D-0D4B-45A3-9D63-BC70C8715275}" srcOrd="2" destOrd="0" parTransId="{7F6F3394-2777-42A1-B3AA-ECFF1B01867F}" sibTransId="{59AC8EEA-8A95-4FDC-A9F5-88D59F9833BD}"/>
    <dgm:cxn modelId="{375A05D5-0C1F-4A74-A063-BB79B3BAE479}" type="presOf" srcId="{8424F151-E54F-4BC1-8C51-8F3342A68309}" destId="{6372CEAC-2493-4030-9464-3B631E0EED22}" srcOrd="0" destOrd="0" presId="urn:microsoft.com/office/officeart/2008/layout/HorizontalMultiLevelHierarchy"/>
    <dgm:cxn modelId="{F9233464-E749-4D66-9196-516E23D968C2}" type="presOf" srcId="{8424F151-E54F-4BC1-8C51-8F3342A68309}" destId="{660A51D0-36D4-478C-813E-4FB2CCC14E6A}" srcOrd="1" destOrd="0" presId="urn:microsoft.com/office/officeart/2008/layout/HorizontalMultiLevelHierarchy"/>
    <dgm:cxn modelId="{58119C79-7CF7-400A-9A46-AE3E83C2E572}" type="presOf" srcId="{52DEDC1A-134D-4B0D-B29C-F68F94BA26DB}" destId="{A71ED97D-A844-425E-846A-BEE0CA58DAF4}" srcOrd="1" destOrd="0" presId="urn:microsoft.com/office/officeart/2008/layout/HorizontalMultiLevelHierarchy"/>
    <dgm:cxn modelId="{75B58B1C-A30B-4463-9975-0DCB88CD49B1}" type="presOf" srcId="{5D589B39-0715-414C-B977-71C0508D2331}" destId="{9A4187F5-A38E-43A9-8C88-8F45FF7610A9}" srcOrd="1" destOrd="0" presId="urn:microsoft.com/office/officeart/2008/layout/HorizontalMultiLevelHierarchy"/>
    <dgm:cxn modelId="{55EC981B-6F40-47AF-BB64-8D2F4CF5E1DA}" type="presOf" srcId="{0DEABB9B-E2F8-4D32-BE75-2F2FE100B968}" destId="{7A5070B3-A6F6-4A56-83AB-2721E9B71397}" srcOrd="0" destOrd="0" presId="urn:microsoft.com/office/officeart/2008/layout/HorizontalMultiLevelHierarchy"/>
    <dgm:cxn modelId="{54E11EB8-B3D9-4AA1-B5C9-523F79EF60E3}" type="presOf" srcId="{63CB2D90-5300-4A1B-AEF7-FCE9DD09E31E}" destId="{14FAAB77-D9B1-42D4-B4F5-40DC38AF7B4D}" srcOrd="0" destOrd="0" presId="urn:microsoft.com/office/officeart/2008/layout/HorizontalMultiLevelHierarchy"/>
    <dgm:cxn modelId="{C0C7963B-8924-4CD1-B832-6799CB486243}" type="presOf" srcId="{71C4DA99-FEE2-4419-9E42-DF0FA15B5994}" destId="{40BD2D5B-376E-4EBF-93D7-98A8FFD72B89}" srcOrd="1" destOrd="0" presId="urn:microsoft.com/office/officeart/2008/layout/HorizontalMultiLevelHierarchy"/>
    <dgm:cxn modelId="{B864508B-2BCA-48AA-9198-76C93676A96D}" type="presOf" srcId="{46DF0ABF-B9D0-4D5A-B01E-1845B468910B}" destId="{A18B9784-199D-49B4-BAFC-43CA26B8FE12}" srcOrd="1" destOrd="0" presId="urn:microsoft.com/office/officeart/2008/layout/HorizontalMultiLevelHierarchy"/>
    <dgm:cxn modelId="{D3B2BFAA-15BD-41C3-BB54-DF1EEBF03F23}" type="presOf" srcId="{71C4DA99-FEE2-4419-9E42-DF0FA15B5994}" destId="{B4C90095-143F-4941-B2DA-EF5DA5D6DB57}" srcOrd="0" destOrd="0" presId="urn:microsoft.com/office/officeart/2008/layout/HorizontalMultiLevelHierarchy"/>
    <dgm:cxn modelId="{023B836A-277D-4D92-BECE-5A7D074B5F96}" type="presOf" srcId="{60E68F8D-0D4B-45A3-9D63-BC70C8715275}" destId="{83014D88-51CC-4AB9-8DED-422A8EA7F353}" srcOrd="0" destOrd="0" presId="urn:microsoft.com/office/officeart/2008/layout/HorizontalMultiLevelHierarchy"/>
    <dgm:cxn modelId="{35794536-DA1B-4114-AC53-D689CC431849}" srcId="{0DEABB9B-E2F8-4D32-BE75-2F2FE100B968}" destId="{4AD56F19-B3A2-40F3-975D-9DEC6D316B3F}" srcOrd="3" destOrd="0" parTransId="{8424F151-E54F-4BC1-8C51-8F3342A68309}" sibTransId="{3DE051BC-F651-4268-8B11-237C14BF67F1}"/>
    <dgm:cxn modelId="{F8946E6C-B5D0-4BC0-8121-3DF771F6DB4A}" type="presParOf" srcId="{1717008B-29AA-48B0-92EE-12FA7ACFD024}" destId="{523D94E2-FA30-4E65-8873-DAC0A0FF3E11}" srcOrd="0" destOrd="0" presId="urn:microsoft.com/office/officeart/2008/layout/HorizontalMultiLevelHierarchy"/>
    <dgm:cxn modelId="{0C2D0BEB-E978-49DA-8AA9-683941040B57}" type="presParOf" srcId="{523D94E2-FA30-4E65-8873-DAC0A0FF3E11}" destId="{14FAAB77-D9B1-42D4-B4F5-40DC38AF7B4D}" srcOrd="0" destOrd="0" presId="urn:microsoft.com/office/officeart/2008/layout/HorizontalMultiLevelHierarchy"/>
    <dgm:cxn modelId="{959EA507-8B34-493D-A874-B09780726D15}" type="presParOf" srcId="{523D94E2-FA30-4E65-8873-DAC0A0FF3E11}" destId="{BE7C0F10-9542-4D60-8309-063CE4E56CC2}" srcOrd="1" destOrd="0" presId="urn:microsoft.com/office/officeart/2008/layout/HorizontalMultiLevelHierarchy"/>
    <dgm:cxn modelId="{5198C3E4-4305-4EF6-82F7-47BD27352571}" type="presParOf" srcId="{BE7C0F10-9542-4D60-8309-063CE4E56CC2}" destId="{57318348-6B19-4E34-B431-A7DDBF446F83}" srcOrd="0" destOrd="0" presId="urn:microsoft.com/office/officeart/2008/layout/HorizontalMultiLevelHierarchy"/>
    <dgm:cxn modelId="{C0416AFE-5D14-4CF0-B7F9-ADEF8B081F49}" type="presParOf" srcId="{57318348-6B19-4E34-B431-A7DDBF446F83}" destId="{0AEB4073-30AA-417E-8FC9-0ED12EAEAADE}" srcOrd="0" destOrd="0" presId="urn:microsoft.com/office/officeart/2008/layout/HorizontalMultiLevelHierarchy"/>
    <dgm:cxn modelId="{B638144F-4554-40DB-9A03-9967EA421DA4}" type="presParOf" srcId="{BE7C0F10-9542-4D60-8309-063CE4E56CC2}" destId="{2E53BE88-3FCB-4B2D-B8E0-C56485D38EA7}" srcOrd="1" destOrd="0" presId="urn:microsoft.com/office/officeart/2008/layout/HorizontalMultiLevelHierarchy"/>
    <dgm:cxn modelId="{B00F3514-31DD-4589-AB9D-2A3AD007559E}" type="presParOf" srcId="{2E53BE88-3FCB-4B2D-B8E0-C56485D38EA7}" destId="{7A5070B3-A6F6-4A56-83AB-2721E9B71397}" srcOrd="0" destOrd="0" presId="urn:microsoft.com/office/officeart/2008/layout/HorizontalMultiLevelHierarchy"/>
    <dgm:cxn modelId="{B7FA5184-2437-4AAD-99D1-4F20EDA2C552}" type="presParOf" srcId="{2E53BE88-3FCB-4B2D-B8E0-C56485D38EA7}" destId="{74DCF631-EE08-469D-8A73-339C1431F5D4}" srcOrd="1" destOrd="0" presId="urn:microsoft.com/office/officeart/2008/layout/HorizontalMultiLevelHierarchy"/>
    <dgm:cxn modelId="{994513FB-729D-4DF4-B057-17736929B28C}" type="presParOf" srcId="{74DCF631-EE08-469D-8A73-339C1431F5D4}" destId="{8BE7463B-2E29-4556-B87D-2E22FD0028E6}" srcOrd="0" destOrd="0" presId="urn:microsoft.com/office/officeart/2008/layout/HorizontalMultiLevelHierarchy"/>
    <dgm:cxn modelId="{9F83D690-102F-40C5-A427-DCCC4A933DCE}" type="presParOf" srcId="{8BE7463B-2E29-4556-B87D-2E22FD0028E6}" destId="{A18B9784-199D-49B4-BAFC-43CA26B8FE12}" srcOrd="0" destOrd="0" presId="urn:microsoft.com/office/officeart/2008/layout/HorizontalMultiLevelHierarchy"/>
    <dgm:cxn modelId="{48057634-40B1-4A17-A803-EB0BD07C1D3F}" type="presParOf" srcId="{74DCF631-EE08-469D-8A73-339C1431F5D4}" destId="{47B0CFF7-3892-4340-8E78-E9C51A18A7DA}" srcOrd="1" destOrd="0" presId="urn:microsoft.com/office/officeart/2008/layout/HorizontalMultiLevelHierarchy"/>
    <dgm:cxn modelId="{FCC1CD78-7143-4B69-8821-5A9CE82C2272}" type="presParOf" srcId="{47B0CFF7-3892-4340-8E78-E9C51A18A7DA}" destId="{B0285BB3-B873-49D6-A506-D4CEEBDE65D3}" srcOrd="0" destOrd="0" presId="urn:microsoft.com/office/officeart/2008/layout/HorizontalMultiLevelHierarchy"/>
    <dgm:cxn modelId="{1E41377A-7407-4DCB-91A9-38A6FE3D4BD5}" type="presParOf" srcId="{47B0CFF7-3892-4340-8E78-E9C51A18A7DA}" destId="{84CB31EE-069B-4BB7-9EF0-5ED8B8D4E359}" srcOrd="1" destOrd="0" presId="urn:microsoft.com/office/officeart/2008/layout/HorizontalMultiLevelHierarchy"/>
    <dgm:cxn modelId="{E71F9DA3-A401-4BBF-87A3-2796A319EF70}" type="presParOf" srcId="{74DCF631-EE08-469D-8A73-339C1431F5D4}" destId="{C9CCF7E2-CF9C-4C28-AF5B-C7B26D4692B7}" srcOrd="2" destOrd="0" presId="urn:microsoft.com/office/officeart/2008/layout/HorizontalMultiLevelHierarchy"/>
    <dgm:cxn modelId="{A5895866-97C6-4426-A93F-3B9695A0B479}" type="presParOf" srcId="{C9CCF7E2-CF9C-4C28-AF5B-C7B26D4692B7}" destId="{A71ED97D-A844-425E-846A-BEE0CA58DAF4}" srcOrd="0" destOrd="0" presId="urn:microsoft.com/office/officeart/2008/layout/HorizontalMultiLevelHierarchy"/>
    <dgm:cxn modelId="{F004B22F-5E4F-4FB7-AFD5-10615F5019D7}" type="presParOf" srcId="{74DCF631-EE08-469D-8A73-339C1431F5D4}" destId="{987C45AF-99D3-4CCB-9E8C-62958F242B56}" srcOrd="3" destOrd="0" presId="urn:microsoft.com/office/officeart/2008/layout/HorizontalMultiLevelHierarchy"/>
    <dgm:cxn modelId="{251249E5-54A4-46BD-9618-485F433DD72A}" type="presParOf" srcId="{987C45AF-99D3-4CCB-9E8C-62958F242B56}" destId="{F32AF45A-3F4A-47B0-9B5F-B41F69B887D4}" srcOrd="0" destOrd="0" presId="urn:microsoft.com/office/officeart/2008/layout/HorizontalMultiLevelHierarchy"/>
    <dgm:cxn modelId="{D75C8DC2-8381-45C6-A4DF-192A5B7647A6}" type="presParOf" srcId="{987C45AF-99D3-4CCB-9E8C-62958F242B56}" destId="{CE41DC5A-B304-45C5-BAEB-9FF5EF56B042}" srcOrd="1" destOrd="0" presId="urn:microsoft.com/office/officeart/2008/layout/HorizontalMultiLevelHierarchy"/>
    <dgm:cxn modelId="{1312BBB7-8B47-4C40-92E4-897F184999B2}" type="presParOf" srcId="{74DCF631-EE08-469D-8A73-339C1431F5D4}" destId="{CF43BAD4-DF5A-481D-A7C7-CD55ECE7EFCE}" srcOrd="4" destOrd="0" presId="urn:microsoft.com/office/officeart/2008/layout/HorizontalMultiLevelHierarchy"/>
    <dgm:cxn modelId="{1523AAC8-F00E-412D-A603-21BD27841AEA}" type="presParOf" srcId="{CF43BAD4-DF5A-481D-A7C7-CD55ECE7EFCE}" destId="{FF125C0C-250B-4A6A-B798-DE9124BCB814}" srcOrd="0" destOrd="0" presId="urn:microsoft.com/office/officeart/2008/layout/HorizontalMultiLevelHierarchy"/>
    <dgm:cxn modelId="{16D9D439-E590-4FE3-AB2F-4A2A48639C23}" type="presParOf" srcId="{74DCF631-EE08-469D-8A73-339C1431F5D4}" destId="{CFAC3B3D-B56D-4FF6-BD7F-09A1C7ABAC3F}" srcOrd="5" destOrd="0" presId="urn:microsoft.com/office/officeart/2008/layout/HorizontalMultiLevelHierarchy"/>
    <dgm:cxn modelId="{9A8B5E3B-2F51-4DAB-8B4A-315309BC88A2}" type="presParOf" srcId="{CFAC3B3D-B56D-4FF6-BD7F-09A1C7ABAC3F}" destId="{83014D88-51CC-4AB9-8DED-422A8EA7F353}" srcOrd="0" destOrd="0" presId="urn:microsoft.com/office/officeart/2008/layout/HorizontalMultiLevelHierarchy"/>
    <dgm:cxn modelId="{033D2B50-6C7D-4FD9-A7B2-2EF26DF0B711}" type="presParOf" srcId="{CFAC3B3D-B56D-4FF6-BD7F-09A1C7ABAC3F}" destId="{2210CE81-6D6F-407A-A624-9ABF7F000509}" srcOrd="1" destOrd="0" presId="urn:microsoft.com/office/officeart/2008/layout/HorizontalMultiLevelHierarchy"/>
    <dgm:cxn modelId="{866C19A8-6084-438B-94EC-84C6F3163B4B}" type="presParOf" srcId="{74DCF631-EE08-469D-8A73-339C1431F5D4}" destId="{6372CEAC-2493-4030-9464-3B631E0EED22}" srcOrd="6" destOrd="0" presId="urn:microsoft.com/office/officeart/2008/layout/HorizontalMultiLevelHierarchy"/>
    <dgm:cxn modelId="{8B4B6513-EC87-4A55-8905-C8F93E553610}" type="presParOf" srcId="{6372CEAC-2493-4030-9464-3B631E0EED22}" destId="{660A51D0-36D4-478C-813E-4FB2CCC14E6A}" srcOrd="0" destOrd="0" presId="urn:microsoft.com/office/officeart/2008/layout/HorizontalMultiLevelHierarchy"/>
    <dgm:cxn modelId="{D73BF58F-5D96-4FC4-83DA-8F751754F4E9}" type="presParOf" srcId="{74DCF631-EE08-469D-8A73-339C1431F5D4}" destId="{F0EBD7CF-682A-4CB1-BA6B-DA4E675BB588}" srcOrd="7" destOrd="0" presId="urn:microsoft.com/office/officeart/2008/layout/HorizontalMultiLevelHierarchy"/>
    <dgm:cxn modelId="{FD8168BD-FAD2-4E52-86EB-016C3DAA29B0}" type="presParOf" srcId="{F0EBD7CF-682A-4CB1-BA6B-DA4E675BB588}" destId="{FDBD3749-2B12-4846-BF74-4DEBAE49DCE2}" srcOrd="0" destOrd="0" presId="urn:microsoft.com/office/officeart/2008/layout/HorizontalMultiLevelHierarchy"/>
    <dgm:cxn modelId="{FC97544E-0B66-481A-A009-7022779D4C59}" type="presParOf" srcId="{F0EBD7CF-682A-4CB1-BA6B-DA4E675BB588}" destId="{1C20F086-D291-4CCC-8C76-6DED0F41D8F9}" srcOrd="1" destOrd="0" presId="urn:microsoft.com/office/officeart/2008/layout/HorizontalMultiLevelHierarchy"/>
    <dgm:cxn modelId="{6F0CBC8D-4319-4E00-9BC0-E79E4039E122}" type="presParOf" srcId="{74DCF631-EE08-469D-8A73-339C1431F5D4}" destId="{B4C90095-143F-4941-B2DA-EF5DA5D6DB57}" srcOrd="8" destOrd="0" presId="urn:microsoft.com/office/officeart/2008/layout/HorizontalMultiLevelHierarchy"/>
    <dgm:cxn modelId="{5B471879-D283-4E5C-B6CB-CDFD1F30C3DC}" type="presParOf" srcId="{B4C90095-143F-4941-B2DA-EF5DA5D6DB57}" destId="{40BD2D5B-376E-4EBF-93D7-98A8FFD72B89}" srcOrd="0" destOrd="0" presId="urn:microsoft.com/office/officeart/2008/layout/HorizontalMultiLevelHierarchy"/>
    <dgm:cxn modelId="{7A4C11B8-1C1C-4D19-92B2-BBDEAC015C42}" type="presParOf" srcId="{74DCF631-EE08-469D-8A73-339C1431F5D4}" destId="{AFD2B5BF-3F32-4C38-AE78-BDE3B43E89F9}" srcOrd="9" destOrd="0" presId="urn:microsoft.com/office/officeart/2008/layout/HorizontalMultiLevelHierarchy"/>
    <dgm:cxn modelId="{3B4A0ACF-BB42-4241-8692-0E7D0CE4D28A}" type="presParOf" srcId="{AFD2B5BF-3F32-4C38-AE78-BDE3B43E89F9}" destId="{D030DDB5-2F40-4EF7-9C65-FBD7C8C257C1}" srcOrd="0" destOrd="0" presId="urn:microsoft.com/office/officeart/2008/layout/HorizontalMultiLevelHierarchy"/>
    <dgm:cxn modelId="{E7646A6D-2E74-46F2-8FC8-E8C512BC1532}" type="presParOf" srcId="{AFD2B5BF-3F32-4C38-AE78-BDE3B43E89F9}" destId="{3DD1F742-CAAE-4F66-9F2E-7F29EC710AB0}" srcOrd="1" destOrd="0" presId="urn:microsoft.com/office/officeart/2008/layout/HorizontalMultiLevelHierarchy"/>
    <dgm:cxn modelId="{1167C2D8-E3D0-4F00-8A20-92A56AFB1DED}" type="presParOf" srcId="{74DCF631-EE08-469D-8A73-339C1431F5D4}" destId="{2773B1F8-8977-4410-A847-1D7EA768BE06}" srcOrd="10" destOrd="0" presId="urn:microsoft.com/office/officeart/2008/layout/HorizontalMultiLevelHierarchy"/>
    <dgm:cxn modelId="{314AC9D3-0D4F-4142-9E91-8E7B30658994}" type="presParOf" srcId="{2773B1F8-8977-4410-A847-1D7EA768BE06}" destId="{9A4187F5-A38E-43A9-8C88-8F45FF7610A9}" srcOrd="0" destOrd="0" presId="urn:microsoft.com/office/officeart/2008/layout/HorizontalMultiLevelHierarchy"/>
    <dgm:cxn modelId="{061A6E06-6304-4753-B598-17875C99FA62}" type="presParOf" srcId="{74DCF631-EE08-469D-8A73-339C1431F5D4}" destId="{C3E0F72D-F66C-471A-AD38-FCC0A70B9BDB}" srcOrd="11" destOrd="0" presId="urn:microsoft.com/office/officeart/2008/layout/HorizontalMultiLevelHierarchy"/>
    <dgm:cxn modelId="{064E9F41-917E-4871-B6EB-1F0123C2F088}" type="presParOf" srcId="{C3E0F72D-F66C-471A-AD38-FCC0A70B9BDB}" destId="{AB10D533-4880-4E17-8296-3718D0966E7F}" srcOrd="0" destOrd="0" presId="urn:microsoft.com/office/officeart/2008/layout/HorizontalMultiLevelHierarchy"/>
    <dgm:cxn modelId="{AC124E6C-F0AE-4460-85AB-95AEF2AF6D97}" type="presParOf" srcId="{C3E0F72D-F66C-471A-AD38-FCC0A70B9BDB}" destId="{4B03E37C-BBA9-4729-92AF-133D2C0EABF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56708B16-7C59-47CF-9910-B195E4CA69EC}"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2000" b="1" dirty="0" smtClean="0">
              <a:latin typeface="+mj-lt"/>
            </a:rPr>
            <a:t>COMITÉ COORDINADOR </a:t>
          </a:r>
          <a:endParaRPr lang="es-MX" sz="20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0DEABB9B-E2F8-4D32-BE75-2F2FE100B968}">
      <dgm:prSet phldrT="[Texto]" custT="1"/>
      <dgm:spPr/>
      <dgm:t>
        <a:bodyPr/>
        <a:lstStyle/>
        <a:p>
          <a:pPr algn="ctr"/>
          <a:r>
            <a:rPr lang="es-MX" sz="2000" b="1" dirty="0" smtClean="0">
              <a:latin typeface="+mj-lt"/>
            </a:rPr>
            <a:t>A PROPUESTA </a:t>
          </a:r>
        </a:p>
        <a:p>
          <a:pPr algn="ctr"/>
          <a:r>
            <a:rPr lang="es-MX" sz="2000" b="1" dirty="0" smtClean="0">
              <a:latin typeface="+mj-lt"/>
            </a:rPr>
            <a:t>DEL CPC:</a:t>
          </a:r>
          <a:endParaRPr lang="es-MX" sz="2000" b="1" dirty="0">
            <a:latin typeface="+mj-lt"/>
          </a:endParaRPr>
        </a:p>
      </dgm:t>
    </dgm:pt>
    <dgm:pt modelId="{1B2C7052-223A-4DB7-BFF0-88242AA2FA98}" type="parTrans" cxnId="{DDED8E95-C662-4C4A-A5A6-221A8AE1C6A7}">
      <dgm:prSet/>
      <dgm:spPr/>
      <dgm:t>
        <a:bodyPr/>
        <a:lstStyle/>
        <a:p>
          <a:endParaRPr lang="es-MX"/>
        </a:p>
      </dgm:t>
    </dgm:pt>
    <dgm:pt modelId="{07EC7322-09CB-40F0-BE11-05700E70B232}" type="sibTrans" cxnId="{DDED8E95-C662-4C4A-A5A6-221A8AE1C6A7}">
      <dgm:prSet/>
      <dgm:spPr/>
      <dgm:t>
        <a:bodyPr/>
        <a:lstStyle/>
        <a:p>
          <a:endParaRPr lang="es-MX"/>
        </a:p>
      </dgm:t>
    </dgm:pt>
    <dgm:pt modelId="{18E9889E-9EC9-4233-9077-91546A39522B}">
      <dgm:prSet phldrT="[Texto]" custT="1"/>
      <dgm:spPr/>
      <dgm:t>
        <a:bodyPr/>
        <a:lstStyle/>
        <a:p>
          <a:pPr algn="ctr"/>
          <a:r>
            <a:rPr lang="es-MX" sz="2000" b="1" dirty="0" smtClean="0">
              <a:latin typeface="+mj-lt"/>
            </a:rPr>
            <a:t>EMITE EXHORTOS PÚBLICOS A LAS AUTORIDADES COMPETENTES CUANDO ALGÚN HECHO DE CORRUPCIÓN REQUIERA ACLARACIÓN PÚBLICA.</a:t>
          </a:r>
          <a:endParaRPr lang="es-MX" sz="2000" b="1" dirty="0">
            <a:latin typeface="+mj-lt"/>
          </a:endParaRPr>
        </a:p>
      </dgm:t>
    </dgm:pt>
    <dgm:pt modelId="{46DF0ABF-B9D0-4D5A-B01E-1845B468910B}" type="parTrans" cxnId="{2D87A166-65DE-4DE3-87E0-75747396C8BB}">
      <dgm:prSet/>
      <dgm:spPr/>
      <dgm:t>
        <a:bodyPr/>
        <a:lstStyle/>
        <a:p>
          <a:endParaRPr lang="es-MX"/>
        </a:p>
      </dgm:t>
    </dgm:pt>
    <dgm:pt modelId="{645A8DFC-08D8-4D53-A1CF-3FF4A9391A87}" type="sibTrans" cxnId="{2D87A166-65DE-4DE3-87E0-75747396C8BB}">
      <dgm:prSet/>
      <dgm:spPr/>
      <dgm:t>
        <a:bodyPr/>
        <a:lstStyle/>
        <a:p>
          <a:endParaRPr lang="es-MX"/>
        </a:p>
      </dgm:t>
    </dgm:pt>
    <dgm:pt modelId="{78575C8A-54F1-438C-861E-56F68D4844B1}">
      <dgm:prSet phldrT="[Texto]" custT="1"/>
      <dgm:spPr/>
      <dgm:t>
        <a:bodyPr/>
        <a:lstStyle/>
        <a:p>
          <a:pPr algn="ctr"/>
          <a:r>
            <a:rPr lang="es-MX" sz="2000" b="1" dirty="0" smtClean="0">
              <a:latin typeface="+mj-lt"/>
            </a:rPr>
            <a:t>ESTABLECE LOS FORMATOS PÚBLICOS DE LAS DECLARACIONES PATRIMONIAL, DE INTERESES Y FISCAL DE LOS SERVIDORES PÚBLICOS.</a:t>
          </a:r>
          <a:endParaRPr lang="es-MX" sz="2000" b="1" dirty="0">
            <a:latin typeface="+mj-lt"/>
          </a:endParaRPr>
        </a:p>
      </dgm:t>
    </dgm:pt>
    <dgm:pt modelId="{2C4C42E7-3EDC-4095-BD93-0D0F41EE568D}" type="parTrans" cxnId="{E198121C-FB7C-47B3-BA48-E6CBCE4CA2CC}">
      <dgm:prSet/>
      <dgm:spPr/>
      <dgm:t>
        <a:bodyPr/>
        <a:lstStyle/>
        <a:p>
          <a:endParaRPr lang="es-MX"/>
        </a:p>
      </dgm:t>
    </dgm:pt>
    <dgm:pt modelId="{5B24A397-11C7-446A-A4AA-90D054B0E57D}" type="sibTrans" cxnId="{E198121C-FB7C-47B3-BA48-E6CBCE4CA2CC}">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pt>
    <dgm:pt modelId="{14FAAB77-D9B1-42D4-B4F5-40DC38AF7B4D}" type="pres">
      <dgm:prSet presAssocID="{63CB2D90-5300-4A1B-AEF7-FCE9DD09E31E}" presName="LevelOneTextNode" presStyleLbl="node0" presStyleIdx="0" presStyleCnt="1" custScaleX="56210" custScaleY="86810">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pt>
    <dgm:pt modelId="{57318348-6B19-4E34-B431-A7DDBF446F83}" type="pres">
      <dgm:prSet presAssocID="{1B2C7052-223A-4DB7-BFF0-88242AA2FA98}" presName="conn2-1" presStyleLbl="parChTrans1D2" presStyleIdx="0" presStyleCnt="1"/>
      <dgm:spPr/>
      <dgm:t>
        <a:bodyPr/>
        <a:lstStyle/>
        <a:p>
          <a:endParaRPr lang="es-MX"/>
        </a:p>
      </dgm:t>
    </dgm:pt>
    <dgm:pt modelId="{0AEB4073-30AA-417E-8FC9-0ED12EAEAADE}" type="pres">
      <dgm:prSet presAssocID="{1B2C7052-223A-4DB7-BFF0-88242AA2FA98}" presName="connTx" presStyleLbl="parChTrans1D2" presStyleIdx="0" presStyleCnt="1"/>
      <dgm:spPr/>
      <dgm:t>
        <a:bodyPr/>
        <a:lstStyle/>
        <a:p>
          <a:endParaRPr lang="es-MX"/>
        </a:p>
      </dgm:t>
    </dgm:pt>
    <dgm:pt modelId="{2E53BE88-3FCB-4B2D-B8E0-C56485D38EA7}" type="pres">
      <dgm:prSet presAssocID="{0DEABB9B-E2F8-4D32-BE75-2F2FE100B968}" presName="root2" presStyleCnt="0"/>
      <dgm:spPr/>
    </dgm:pt>
    <dgm:pt modelId="{7A5070B3-A6F6-4A56-83AB-2721E9B71397}" type="pres">
      <dgm:prSet presAssocID="{0DEABB9B-E2F8-4D32-BE75-2F2FE100B968}" presName="LevelTwoTextNode" presStyleLbl="node2" presStyleIdx="0" presStyleCnt="1" custScaleX="64109">
        <dgm:presLayoutVars>
          <dgm:chPref val="3"/>
        </dgm:presLayoutVars>
      </dgm:prSet>
      <dgm:spPr/>
      <dgm:t>
        <a:bodyPr/>
        <a:lstStyle/>
        <a:p>
          <a:endParaRPr lang="es-MX"/>
        </a:p>
      </dgm:t>
    </dgm:pt>
    <dgm:pt modelId="{74DCF631-EE08-469D-8A73-339C1431F5D4}" type="pres">
      <dgm:prSet presAssocID="{0DEABB9B-E2F8-4D32-BE75-2F2FE100B968}" presName="level3hierChild" presStyleCnt="0"/>
      <dgm:spPr/>
    </dgm:pt>
    <dgm:pt modelId="{8BE7463B-2E29-4556-B87D-2E22FD0028E6}" type="pres">
      <dgm:prSet presAssocID="{46DF0ABF-B9D0-4D5A-B01E-1845B468910B}" presName="conn2-1" presStyleLbl="parChTrans1D3" presStyleIdx="0" presStyleCnt="2"/>
      <dgm:spPr/>
      <dgm:t>
        <a:bodyPr/>
        <a:lstStyle/>
        <a:p>
          <a:endParaRPr lang="es-MX"/>
        </a:p>
      </dgm:t>
    </dgm:pt>
    <dgm:pt modelId="{A18B9784-199D-49B4-BAFC-43CA26B8FE12}" type="pres">
      <dgm:prSet presAssocID="{46DF0ABF-B9D0-4D5A-B01E-1845B468910B}" presName="connTx" presStyleLbl="parChTrans1D3" presStyleIdx="0" presStyleCnt="2"/>
      <dgm:spPr/>
      <dgm:t>
        <a:bodyPr/>
        <a:lstStyle/>
        <a:p>
          <a:endParaRPr lang="es-MX"/>
        </a:p>
      </dgm:t>
    </dgm:pt>
    <dgm:pt modelId="{47B0CFF7-3892-4340-8E78-E9C51A18A7DA}" type="pres">
      <dgm:prSet presAssocID="{18E9889E-9EC9-4233-9077-91546A39522B}" presName="root2" presStyleCnt="0"/>
      <dgm:spPr/>
    </dgm:pt>
    <dgm:pt modelId="{B0285BB3-B873-49D6-A506-D4CEEBDE65D3}" type="pres">
      <dgm:prSet presAssocID="{18E9889E-9EC9-4233-9077-91546A39522B}" presName="LevelTwoTextNode" presStyleLbl="node3" presStyleIdx="0" presStyleCnt="2" custScaleX="135835" custScaleY="240591">
        <dgm:presLayoutVars>
          <dgm:chPref val="3"/>
        </dgm:presLayoutVars>
      </dgm:prSet>
      <dgm:spPr/>
      <dgm:t>
        <a:bodyPr/>
        <a:lstStyle/>
        <a:p>
          <a:endParaRPr lang="es-MX"/>
        </a:p>
      </dgm:t>
    </dgm:pt>
    <dgm:pt modelId="{84CB31EE-069B-4BB7-9EF0-5ED8B8D4E359}" type="pres">
      <dgm:prSet presAssocID="{18E9889E-9EC9-4233-9077-91546A39522B}" presName="level3hierChild" presStyleCnt="0"/>
      <dgm:spPr/>
    </dgm:pt>
    <dgm:pt modelId="{3CEFC382-587C-41AF-9CF8-8C9B854F86B9}" type="pres">
      <dgm:prSet presAssocID="{2C4C42E7-3EDC-4095-BD93-0D0F41EE568D}" presName="conn2-1" presStyleLbl="parChTrans1D3" presStyleIdx="1" presStyleCnt="2"/>
      <dgm:spPr/>
      <dgm:t>
        <a:bodyPr/>
        <a:lstStyle/>
        <a:p>
          <a:endParaRPr lang="es-MX"/>
        </a:p>
      </dgm:t>
    </dgm:pt>
    <dgm:pt modelId="{E9B96A40-3027-42CF-BA12-2AFE30283D18}" type="pres">
      <dgm:prSet presAssocID="{2C4C42E7-3EDC-4095-BD93-0D0F41EE568D}" presName="connTx" presStyleLbl="parChTrans1D3" presStyleIdx="1" presStyleCnt="2"/>
      <dgm:spPr/>
      <dgm:t>
        <a:bodyPr/>
        <a:lstStyle/>
        <a:p>
          <a:endParaRPr lang="es-MX"/>
        </a:p>
      </dgm:t>
    </dgm:pt>
    <dgm:pt modelId="{66D47CDC-7FC1-426E-931A-AFAAFF7EEF2B}" type="pres">
      <dgm:prSet presAssocID="{78575C8A-54F1-438C-861E-56F68D4844B1}" presName="root2" presStyleCnt="0"/>
      <dgm:spPr/>
    </dgm:pt>
    <dgm:pt modelId="{D5CA1EC6-AF12-460E-B95D-9CC479E59D5C}" type="pres">
      <dgm:prSet presAssocID="{78575C8A-54F1-438C-861E-56F68D4844B1}" presName="LevelTwoTextNode" presStyleLbl="node3" presStyleIdx="1" presStyleCnt="2" custScaleX="137286" custScaleY="233325">
        <dgm:presLayoutVars>
          <dgm:chPref val="3"/>
        </dgm:presLayoutVars>
      </dgm:prSet>
      <dgm:spPr/>
      <dgm:t>
        <a:bodyPr/>
        <a:lstStyle/>
        <a:p>
          <a:endParaRPr lang="es-MX"/>
        </a:p>
      </dgm:t>
    </dgm:pt>
    <dgm:pt modelId="{D19396A3-A179-47AA-97A1-337B47494EFC}" type="pres">
      <dgm:prSet presAssocID="{78575C8A-54F1-438C-861E-56F68D4844B1}" presName="level3hierChild" presStyleCnt="0"/>
      <dgm:spPr/>
    </dgm:pt>
  </dgm:ptLst>
  <dgm:cxnLst>
    <dgm:cxn modelId="{2D87A166-65DE-4DE3-87E0-75747396C8BB}" srcId="{0DEABB9B-E2F8-4D32-BE75-2F2FE100B968}" destId="{18E9889E-9EC9-4233-9077-91546A39522B}" srcOrd="0" destOrd="0" parTransId="{46DF0ABF-B9D0-4D5A-B01E-1845B468910B}" sibTransId="{645A8DFC-08D8-4D53-A1CF-3FF4A9391A87}"/>
    <dgm:cxn modelId="{5F9F101E-8707-47EC-94E6-60ACEC080293}" type="presOf" srcId="{2C4C42E7-3EDC-4095-BD93-0D0F41EE568D}" destId="{E9B96A40-3027-42CF-BA12-2AFE30283D18}" srcOrd="1" destOrd="0" presId="urn:microsoft.com/office/officeart/2008/layout/HorizontalMultiLevelHierarchy"/>
    <dgm:cxn modelId="{E198121C-FB7C-47B3-BA48-E6CBCE4CA2CC}" srcId="{0DEABB9B-E2F8-4D32-BE75-2F2FE100B968}" destId="{78575C8A-54F1-438C-861E-56F68D4844B1}" srcOrd="1" destOrd="0" parTransId="{2C4C42E7-3EDC-4095-BD93-0D0F41EE568D}" sibTransId="{5B24A397-11C7-446A-A4AA-90D054B0E57D}"/>
    <dgm:cxn modelId="{7E591489-E9DA-4776-B439-3F01860AF5F7}" type="presOf" srcId="{1B2C7052-223A-4DB7-BFF0-88242AA2FA98}" destId="{0AEB4073-30AA-417E-8FC9-0ED12EAEAADE}" srcOrd="1"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EEC215BD-EC79-4C71-8E2A-D4749EAE6005}" type="presOf" srcId="{0DEABB9B-E2F8-4D32-BE75-2F2FE100B968}" destId="{7A5070B3-A6F6-4A56-83AB-2721E9B71397}" srcOrd="0" destOrd="0" presId="urn:microsoft.com/office/officeart/2008/layout/HorizontalMultiLevelHierarchy"/>
    <dgm:cxn modelId="{22050C77-A613-48AC-93C6-F525C55FF8E7}" type="presOf" srcId="{78575C8A-54F1-438C-861E-56F68D4844B1}" destId="{D5CA1EC6-AF12-460E-B95D-9CC479E59D5C}" srcOrd="0" destOrd="0" presId="urn:microsoft.com/office/officeart/2008/layout/HorizontalMultiLevelHierarchy"/>
    <dgm:cxn modelId="{52D84C2E-9DA8-46FA-8BE0-0E0A08B36F79}" type="presOf" srcId="{0C20B8DB-170E-48D4-94C7-04B1D74F4E37}" destId="{1717008B-29AA-48B0-92EE-12FA7ACFD024}" srcOrd="0" destOrd="0" presId="urn:microsoft.com/office/officeart/2008/layout/HorizontalMultiLevelHierarchy"/>
    <dgm:cxn modelId="{8D4EF64E-8C78-4B62-BBAB-20AC4744036A}" type="presOf" srcId="{1B2C7052-223A-4DB7-BFF0-88242AA2FA98}" destId="{57318348-6B19-4E34-B431-A7DDBF446F83}" srcOrd="0" destOrd="0" presId="urn:microsoft.com/office/officeart/2008/layout/HorizontalMultiLevelHierarchy"/>
    <dgm:cxn modelId="{6427BB5A-319C-4E1E-87CA-7C39E3475988}" type="presOf" srcId="{2C4C42E7-3EDC-4095-BD93-0D0F41EE568D}" destId="{3CEFC382-587C-41AF-9CF8-8C9B854F86B9}" srcOrd="0" destOrd="0" presId="urn:microsoft.com/office/officeart/2008/layout/HorizontalMultiLevelHierarchy"/>
    <dgm:cxn modelId="{6AB7B2BF-2E4F-4252-90CC-C18379CC1884}" type="presOf" srcId="{46DF0ABF-B9D0-4D5A-B01E-1845B468910B}" destId="{8BE7463B-2E29-4556-B87D-2E22FD0028E6}" srcOrd="0" destOrd="0" presId="urn:microsoft.com/office/officeart/2008/layout/HorizontalMultiLevelHierarchy"/>
    <dgm:cxn modelId="{A1A6D47A-9C7E-4FF0-BCC2-0E244E03596F}" type="presOf" srcId="{46DF0ABF-B9D0-4D5A-B01E-1845B468910B}" destId="{A18B9784-199D-49B4-BAFC-43CA26B8FE12}" srcOrd="1" destOrd="0" presId="urn:microsoft.com/office/officeart/2008/layout/HorizontalMultiLevelHierarchy"/>
    <dgm:cxn modelId="{B4E9F6FB-E8FD-4C6E-AA5A-6667D6B2225A}" type="presOf" srcId="{63CB2D90-5300-4A1B-AEF7-FCE9DD09E31E}" destId="{14FAAB77-D9B1-42D4-B4F5-40DC38AF7B4D}" srcOrd="0" destOrd="0" presId="urn:microsoft.com/office/officeart/2008/layout/HorizontalMultiLevelHierarchy"/>
    <dgm:cxn modelId="{6DA0C4E1-6262-468F-963E-E961E29AC2D7}" type="presOf" srcId="{18E9889E-9EC9-4233-9077-91546A39522B}" destId="{B0285BB3-B873-49D6-A506-D4CEEBDE65D3}" srcOrd="0" destOrd="0" presId="urn:microsoft.com/office/officeart/2008/layout/HorizontalMultiLevelHierarchy"/>
    <dgm:cxn modelId="{DDED8E95-C662-4C4A-A5A6-221A8AE1C6A7}" srcId="{63CB2D90-5300-4A1B-AEF7-FCE9DD09E31E}" destId="{0DEABB9B-E2F8-4D32-BE75-2F2FE100B968}" srcOrd="0" destOrd="0" parTransId="{1B2C7052-223A-4DB7-BFF0-88242AA2FA98}" sibTransId="{07EC7322-09CB-40F0-BE11-05700E70B232}"/>
    <dgm:cxn modelId="{61429DAF-6809-4339-87EC-64A54092C767}" type="presParOf" srcId="{1717008B-29AA-48B0-92EE-12FA7ACFD024}" destId="{523D94E2-FA30-4E65-8873-DAC0A0FF3E11}" srcOrd="0" destOrd="0" presId="urn:microsoft.com/office/officeart/2008/layout/HorizontalMultiLevelHierarchy"/>
    <dgm:cxn modelId="{36D9A19E-7BA7-43C4-BE07-80AA121D8B84}" type="presParOf" srcId="{523D94E2-FA30-4E65-8873-DAC0A0FF3E11}" destId="{14FAAB77-D9B1-42D4-B4F5-40DC38AF7B4D}" srcOrd="0" destOrd="0" presId="urn:microsoft.com/office/officeart/2008/layout/HorizontalMultiLevelHierarchy"/>
    <dgm:cxn modelId="{385F3343-EB7F-434F-A180-66BC3257F556}" type="presParOf" srcId="{523D94E2-FA30-4E65-8873-DAC0A0FF3E11}" destId="{BE7C0F10-9542-4D60-8309-063CE4E56CC2}" srcOrd="1" destOrd="0" presId="urn:microsoft.com/office/officeart/2008/layout/HorizontalMultiLevelHierarchy"/>
    <dgm:cxn modelId="{90F646B6-2126-4871-9590-07D438694490}" type="presParOf" srcId="{BE7C0F10-9542-4D60-8309-063CE4E56CC2}" destId="{57318348-6B19-4E34-B431-A7DDBF446F83}" srcOrd="0" destOrd="0" presId="urn:microsoft.com/office/officeart/2008/layout/HorizontalMultiLevelHierarchy"/>
    <dgm:cxn modelId="{A6A8D11F-ECDD-48B1-B608-4FB15871386E}" type="presParOf" srcId="{57318348-6B19-4E34-B431-A7DDBF446F83}" destId="{0AEB4073-30AA-417E-8FC9-0ED12EAEAADE}" srcOrd="0" destOrd="0" presId="urn:microsoft.com/office/officeart/2008/layout/HorizontalMultiLevelHierarchy"/>
    <dgm:cxn modelId="{E1E3F85F-ECE6-41F5-BF85-B6D3204B384F}" type="presParOf" srcId="{BE7C0F10-9542-4D60-8309-063CE4E56CC2}" destId="{2E53BE88-3FCB-4B2D-B8E0-C56485D38EA7}" srcOrd="1" destOrd="0" presId="urn:microsoft.com/office/officeart/2008/layout/HorizontalMultiLevelHierarchy"/>
    <dgm:cxn modelId="{2E5C8D68-C803-42D5-B18C-1FBD4C83EC4B}" type="presParOf" srcId="{2E53BE88-3FCB-4B2D-B8E0-C56485D38EA7}" destId="{7A5070B3-A6F6-4A56-83AB-2721E9B71397}" srcOrd="0" destOrd="0" presId="urn:microsoft.com/office/officeart/2008/layout/HorizontalMultiLevelHierarchy"/>
    <dgm:cxn modelId="{7D8D6F67-7224-4997-928A-9F0BDFB6FCB1}" type="presParOf" srcId="{2E53BE88-3FCB-4B2D-B8E0-C56485D38EA7}" destId="{74DCF631-EE08-469D-8A73-339C1431F5D4}" srcOrd="1" destOrd="0" presId="urn:microsoft.com/office/officeart/2008/layout/HorizontalMultiLevelHierarchy"/>
    <dgm:cxn modelId="{4A18CFC4-A3DE-4ED9-B62A-6574CB2FF835}" type="presParOf" srcId="{74DCF631-EE08-469D-8A73-339C1431F5D4}" destId="{8BE7463B-2E29-4556-B87D-2E22FD0028E6}" srcOrd="0" destOrd="0" presId="urn:microsoft.com/office/officeart/2008/layout/HorizontalMultiLevelHierarchy"/>
    <dgm:cxn modelId="{F1C96627-7073-4E3D-B04F-D2412906E19A}" type="presParOf" srcId="{8BE7463B-2E29-4556-B87D-2E22FD0028E6}" destId="{A18B9784-199D-49B4-BAFC-43CA26B8FE12}" srcOrd="0" destOrd="0" presId="urn:microsoft.com/office/officeart/2008/layout/HorizontalMultiLevelHierarchy"/>
    <dgm:cxn modelId="{9F75C293-1F15-493B-8F76-FE0D6C7F70D8}" type="presParOf" srcId="{74DCF631-EE08-469D-8A73-339C1431F5D4}" destId="{47B0CFF7-3892-4340-8E78-E9C51A18A7DA}" srcOrd="1" destOrd="0" presId="urn:microsoft.com/office/officeart/2008/layout/HorizontalMultiLevelHierarchy"/>
    <dgm:cxn modelId="{84CD29A8-2C6E-4E5E-BCB0-C14F696D214D}" type="presParOf" srcId="{47B0CFF7-3892-4340-8E78-E9C51A18A7DA}" destId="{B0285BB3-B873-49D6-A506-D4CEEBDE65D3}" srcOrd="0" destOrd="0" presId="urn:microsoft.com/office/officeart/2008/layout/HorizontalMultiLevelHierarchy"/>
    <dgm:cxn modelId="{3FBC136E-0D24-4038-9020-7A5D01B688F6}" type="presParOf" srcId="{47B0CFF7-3892-4340-8E78-E9C51A18A7DA}" destId="{84CB31EE-069B-4BB7-9EF0-5ED8B8D4E359}" srcOrd="1" destOrd="0" presId="urn:microsoft.com/office/officeart/2008/layout/HorizontalMultiLevelHierarchy"/>
    <dgm:cxn modelId="{276FBD1A-4F96-48FD-A615-CA06316071E5}" type="presParOf" srcId="{74DCF631-EE08-469D-8A73-339C1431F5D4}" destId="{3CEFC382-587C-41AF-9CF8-8C9B854F86B9}" srcOrd="2" destOrd="0" presId="urn:microsoft.com/office/officeart/2008/layout/HorizontalMultiLevelHierarchy"/>
    <dgm:cxn modelId="{E9CCED5F-9C62-4DA2-A559-675F1341F975}" type="presParOf" srcId="{3CEFC382-587C-41AF-9CF8-8C9B854F86B9}" destId="{E9B96A40-3027-42CF-BA12-2AFE30283D18}" srcOrd="0" destOrd="0" presId="urn:microsoft.com/office/officeart/2008/layout/HorizontalMultiLevelHierarchy"/>
    <dgm:cxn modelId="{4CEBD942-9B82-4FF0-B6BF-3183E9BA60DA}" type="presParOf" srcId="{74DCF631-EE08-469D-8A73-339C1431F5D4}" destId="{66D47CDC-7FC1-426E-931A-AFAAFF7EEF2B}" srcOrd="3" destOrd="0" presId="urn:microsoft.com/office/officeart/2008/layout/HorizontalMultiLevelHierarchy"/>
    <dgm:cxn modelId="{9EDBA24D-645F-4B9F-BFCB-47E736B77A85}" type="presParOf" srcId="{66D47CDC-7FC1-426E-931A-AFAAFF7EEF2B}" destId="{D5CA1EC6-AF12-460E-B95D-9CC479E59D5C}" srcOrd="0" destOrd="0" presId="urn:microsoft.com/office/officeart/2008/layout/HorizontalMultiLevelHierarchy"/>
    <dgm:cxn modelId="{62381FBB-04C3-462C-A930-4CACF16AFE00}" type="presParOf" srcId="{66D47CDC-7FC1-426E-931A-AFAAFF7EEF2B}" destId="{D19396A3-A179-47AA-97A1-337B47494EF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8F42E975-E9D7-48E2-97B2-BE34A81891C9}"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2400" b="1" dirty="0" smtClean="0">
              <a:latin typeface="+mj-lt"/>
            </a:rPr>
            <a:t>COMITÉ COORDINADOR </a:t>
          </a:r>
          <a:endParaRPr lang="es-MX" sz="24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0DEABB9B-E2F8-4D32-BE75-2F2FE100B968}">
      <dgm:prSet phldrT="[Texto]" custT="1"/>
      <dgm:spPr/>
      <dgm:t>
        <a:bodyPr/>
        <a:lstStyle/>
        <a:p>
          <a:pPr algn="ctr"/>
          <a:r>
            <a:rPr lang="es-MX" sz="1800" b="1" dirty="0" smtClean="0">
              <a:latin typeface="+mj-lt"/>
            </a:rPr>
            <a:t>OTRAS FUNCIONES:</a:t>
          </a:r>
          <a:endParaRPr lang="es-MX" sz="1800" b="1" dirty="0">
            <a:latin typeface="+mj-lt"/>
          </a:endParaRPr>
        </a:p>
      </dgm:t>
    </dgm:pt>
    <dgm:pt modelId="{1B2C7052-223A-4DB7-BFF0-88242AA2FA98}" type="parTrans" cxnId="{DDED8E95-C662-4C4A-A5A6-221A8AE1C6A7}">
      <dgm:prSet/>
      <dgm:spPr/>
      <dgm:t>
        <a:bodyPr/>
        <a:lstStyle/>
        <a:p>
          <a:endParaRPr lang="es-MX"/>
        </a:p>
      </dgm:t>
    </dgm:pt>
    <dgm:pt modelId="{07EC7322-09CB-40F0-BE11-05700E70B232}" type="sibTrans" cxnId="{DDED8E95-C662-4C4A-A5A6-221A8AE1C6A7}">
      <dgm:prSet/>
      <dgm:spPr/>
      <dgm:t>
        <a:bodyPr/>
        <a:lstStyle/>
        <a:p>
          <a:endParaRPr lang="es-MX"/>
        </a:p>
      </dgm:t>
    </dgm:pt>
    <dgm:pt modelId="{18E9889E-9EC9-4233-9077-91546A39522B}">
      <dgm:prSet phldrT="[Texto]" custT="1"/>
      <dgm:spPr/>
      <dgm:t>
        <a:bodyPr/>
        <a:lstStyle/>
        <a:p>
          <a:pPr algn="ctr"/>
          <a:r>
            <a:rPr lang="es-MX" sz="1800" b="1" dirty="0" smtClean="0">
              <a:latin typeface="+mj-lt"/>
            </a:rPr>
            <a:t>EMITE RECOMENDACIONES  PÚBLICAS A LAS AUTORIDADES DE LOS 3 ÓRDENES DE GOBIERNO Y LES DA SEGUIMIENTO</a:t>
          </a:r>
        </a:p>
      </dgm:t>
    </dgm:pt>
    <dgm:pt modelId="{46DF0ABF-B9D0-4D5A-B01E-1845B468910B}" type="parTrans" cxnId="{2D87A166-65DE-4DE3-87E0-75747396C8BB}">
      <dgm:prSet/>
      <dgm:spPr/>
      <dgm:t>
        <a:bodyPr/>
        <a:lstStyle/>
        <a:p>
          <a:endParaRPr lang="es-MX"/>
        </a:p>
      </dgm:t>
    </dgm:pt>
    <dgm:pt modelId="{645A8DFC-08D8-4D53-A1CF-3FF4A9391A87}" type="sibTrans" cxnId="{2D87A166-65DE-4DE3-87E0-75747396C8BB}">
      <dgm:prSet/>
      <dgm:spPr/>
      <dgm:t>
        <a:bodyPr/>
        <a:lstStyle/>
        <a:p>
          <a:endParaRPr lang="es-MX"/>
        </a:p>
      </dgm:t>
    </dgm:pt>
    <dgm:pt modelId="{F2E00C28-9C4F-4E85-8951-43627B5D5798}">
      <dgm:prSet phldrT="[Texto]" custT="1"/>
      <dgm:spPr/>
      <dgm:t>
        <a:bodyPr/>
        <a:lstStyle/>
        <a:p>
          <a:pPr algn="ctr"/>
          <a:r>
            <a:rPr lang="es-MX" sz="1800" b="1" dirty="0" smtClean="0">
              <a:latin typeface="+mj-lt"/>
            </a:rPr>
            <a:t>CELEBRA LOS CONVENIOS NECESARIOS PARA EL CUMPLIMIENTO DE LOS </a:t>
          </a:r>
        </a:p>
        <a:p>
          <a:pPr algn="ctr"/>
          <a:r>
            <a:rPr lang="es-MX" sz="1800" b="1" dirty="0" smtClean="0">
              <a:latin typeface="+mj-lt"/>
            </a:rPr>
            <a:t>FINES DEL SNA</a:t>
          </a:r>
          <a:endParaRPr lang="es-MX" sz="1800" b="1" dirty="0">
            <a:latin typeface="+mj-lt"/>
          </a:endParaRPr>
        </a:p>
      </dgm:t>
    </dgm:pt>
    <dgm:pt modelId="{D5F71DBA-3842-42DA-B52C-1F269EBF016D}" type="parTrans" cxnId="{7938BF14-0B9F-4259-8C61-F3BA34B91385}">
      <dgm:prSet/>
      <dgm:spPr/>
      <dgm:t>
        <a:bodyPr/>
        <a:lstStyle/>
        <a:p>
          <a:endParaRPr lang="es-MX"/>
        </a:p>
      </dgm:t>
    </dgm:pt>
    <dgm:pt modelId="{EDC5DEE1-70BD-4067-BADB-2269F7E02FEB}" type="sibTrans" cxnId="{7938BF14-0B9F-4259-8C61-F3BA34B91385}">
      <dgm:prSet/>
      <dgm:spPr/>
      <dgm:t>
        <a:bodyPr/>
        <a:lstStyle/>
        <a:p>
          <a:endParaRPr lang="es-MX"/>
        </a:p>
      </dgm:t>
    </dgm:pt>
    <dgm:pt modelId="{4E0B50C3-D8C1-4B10-87DA-5379961BE20D}">
      <dgm:prSet phldrT="[Texto]" custT="1"/>
      <dgm:spPr/>
      <dgm:t>
        <a:bodyPr/>
        <a:lstStyle/>
        <a:p>
          <a:pPr algn="ctr"/>
          <a:r>
            <a:rPr lang="es-MX" sz="1800" b="1" dirty="0" smtClean="0">
              <a:latin typeface="+mj-lt"/>
            </a:rPr>
            <a:t>SUSCRIBE CONVENIOS CON AUTORIDADES FINANCIERAS Y FISCALES PARA QUE LOS OIC´S Y LAS ENTIDADES DE FISCALIZACIÓN CONSULTEN INFORMACIÓN RELACIONADA CON LA INVESTIGACIÓN DE FALTAS ADMINISTRATIVAS Y HECHOS DE CORRUPCIÓN.</a:t>
          </a:r>
          <a:endParaRPr lang="es-MX" sz="1800" b="1" dirty="0">
            <a:latin typeface="+mj-lt"/>
          </a:endParaRPr>
        </a:p>
      </dgm:t>
    </dgm:pt>
    <dgm:pt modelId="{49A71C52-0D1B-40EE-AB57-72CFE9DC05B5}" type="parTrans" cxnId="{8287053B-DC39-4B76-B615-137D63A56619}">
      <dgm:prSet/>
      <dgm:spPr/>
      <dgm:t>
        <a:bodyPr/>
        <a:lstStyle/>
        <a:p>
          <a:endParaRPr lang="es-MX"/>
        </a:p>
      </dgm:t>
    </dgm:pt>
    <dgm:pt modelId="{DFD95F33-2368-4BE4-A7D2-B6F69C5481C0}" type="sibTrans" cxnId="{8287053B-DC39-4B76-B615-137D63A56619}">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pt>
    <dgm:pt modelId="{14FAAB77-D9B1-42D4-B4F5-40DC38AF7B4D}" type="pres">
      <dgm:prSet presAssocID="{63CB2D90-5300-4A1B-AEF7-FCE9DD09E31E}" presName="LevelOneTextNode" presStyleLbl="node0" presStyleIdx="0" presStyleCnt="1" custScaleX="56210" custScaleY="127674">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pt>
    <dgm:pt modelId="{57318348-6B19-4E34-B431-A7DDBF446F83}" type="pres">
      <dgm:prSet presAssocID="{1B2C7052-223A-4DB7-BFF0-88242AA2FA98}" presName="conn2-1" presStyleLbl="parChTrans1D2" presStyleIdx="0" presStyleCnt="1"/>
      <dgm:spPr/>
      <dgm:t>
        <a:bodyPr/>
        <a:lstStyle/>
        <a:p>
          <a:endParaRPr lang="es-MX"/>
        </a:p>
      </dgm:t>
    </dgm:pt>
    <dgm:pt modelId="{0AEB4073-30AA-417E-8FC9-0ED12EAEAADE}" type="pres">
      <dgm:prSet presAssocID="{1B2C7052-223A-4DB7-BFF0-88242AA2FA98}" presName="connTx" presStyleLbl="parChTrans1D2" presStyleIdx="0" presStyleCnt="1"/>
      <dgm:spPr/>
      <dgm:t>
        <a:bodyPr/>
        <a:lstStyle/>
        <a:p>
          <a:endParaRPr lang="es-MX"/>
        </a:p>
      </dgm:t>
    </dgm:pt>
    <dgm:pt modelId="{2E53BE88-3FCB-4B2D-B8E0-C56485D38EA7}" type="pres">
      <dgm:prSet presAssocID="{0DEABB9B-E2F8-4D32-BE75-2F2FE100B968}" presName="root2" presStyleCnt="0"/>
      <dgm:spPr/>
    </dgm:pt>
    <dgm:pt modelId="{7A5070B3-A6F6-4A56-83AB-2721E9B71397}" type="pres">
      <dgm:prSet presAssocID="{0DEABB9B-E2F8-4D32-BE75-2F2FE100B968}" presName="LevelTwoTextNode" presStyleLbl="node2" presStyleIdx="0" presStyleCnt="1">
        <dgm:presLayoutVars>
          <dgm:chPref val="3"/>
        </dgm:presLayoutVars>
      </dgm:prSet>
      <dgm:spPr/>
      <dgm:t>
        <a:bodyPr/>
        <a:lstStyle/>
        <a:p>
          <a:endParaRPr lang="es-MX"/>
        </a:p>
      </dgm:t>
    </dgm:pt>
    <dgm:pt modelId="{74DCF631-EE08-469D-8A73-339C1431F5D4}" type="pres">
      <dgm:prSet presAssocID="{0DEABB9B-E2F8-4D32-BE75-2F2FE100B968}" presName="level3hierChild" presStyleCnt="0"/>
      <dgm:spPr/>
    </dgm:pt>
    <dgm:pt modelId="{8BE7463B-2E29-4556-B87D-2E22FD0028E6}" type="pres">
      <dgm:prSet presAssocID="{46DF0ABF-B9D0-4D5A-B01E-1845B468910B}" presName="conn2-1" presStyleLbl="parChTrans1D3" presStyleIdx="0" presStyleCnt="3"/>
      <dgm:spPr/>
      <dgm:t>
        <a:bodyPr/>
        <a:lstStyle/>
        <a:p>
          <a:endParaRPr lang="es-MX"/>
        </a:p>
      </dgm:t>
    </dgm:pt>
    <dgm:pt modelId="{A18B9784-199D-49B4-BAFC-43CA26B8FE12}" type="pres">
      <dgm:prSet presAssocID="{46DF0ABF-B9D0-4D5A-B01E-1845B468910B}" presName="connTx" presStyleLbl="parChTrans1D3" presStyleIdx="0" presStyleCnt="3"/>
      <dgm:spPr/>
      <dgm:t>
        <a:bodyPr/>
        <a:lstStyle/>
        <a:p>
          <a:endParaRPr lang="es-MX"/>
        </a:p>
      </dgm:t>
    </dgm:pt>
    <dgm:pt modelId="{47B0CFF7-3892-4340-8E78-E9C51A18A7DA}" type="pres">
      <dgm:prSet presAssocID="{18E9889E-9EC9-4233-9077-91546A39522B}" presName="root2" presStyleCnt="0"/>
      <dgm:spPr/>
    </dgm:pt>
    <dgm:pt modelId="{B0285BB3-B873-49D6-A506-D4CEEBDE65D3}" type="pres">
      <dgm:prSet presAssocID="{18E9889E-9EC9-4233-9077-91546A39522B}" presName="LevelTwoTextNode" presStyleLbl="node3" presStyleIdx="0" presStyleCnt="3" custScaleX="190105" custScaleY="193101" custLinFactNeighborX="-121" custLinFactNeighborY="5547">
        <dgm:presLayoutVars>
          <dgm:chPref val="3"/>
        </dgm:presLayoutVars>
      </dgm:prSet>
      <dgm:spPr/>
      <dgm:t>
        <a:bodyPr/>
        <a:lstStyle/>
        <a:p>
          <a:endParaRPr lang="es-MX"/>
        </a:p>
      </dgm:t>
    </dgm:pt>
    <dgm:pt modelId="{84CB31EE-069B-4BB7-9EF0-5ED8B8D4E359}" type="pres">
      <dgm:prSet presAssocID="{18E9889E-9EC9-4233-9077-91546A39522B}" presName="level3hierChild" presStyleCnt="0"/>
      <dgm:spPr/>
    </dgm:pt>
    <dgm:pt modelId="{E8DE8507-ADB1-4C1B-AF94-D529DE621F55}" type="pres">
      <dgm:prSet presAssocID="{D5F71DBA-3842-42DA-B52C-1F269EBF016D}" presName="conn2-1" presStyleLbl="parChTrans1D3" presStyleIdx="1" presStyleCnt="3"/>
      <dgm:spPr/>
      <dgm:t>
        <a:bodyPr/>
        <a:lstStyle/>
        <a:p>
          <a:endParaRPr lang="es-MX"/>
        </a:p>
      </dgm:t>
    </dgm:pt>
    <dgm:pt modelId="{4DDE2065-A8F3-4F06-A7D1-819E2C5E0CC2}" type="pres">
      <dgm:prSet presAssocID="{D5F71DBA-3842-42DA-B52C-1F269EBF016D}" presName="connTx" presStyleLbl="parChTrans1D3" presStyleIdx="1" presStyleCnt="3"/>
      <dgm:spPr/>
      <dgm:t>
        <a:bodyPr/>
        <a:lstStyle/>
        <a:p>
          <a:endParaRPr lang="es-MX"/>
        </a:p>
      </dgm:t>
    </dgm:pt>
    <dgm:pt modelId="{6A1AC7F7-CB04-4EC4-AC1C-118D3AB53519}" type="pres">
      <dgm:prSet presAssocID="{F2E00C28-9C4F-4E85-8951-43627B5D5798}" presName="root2" presStyleCnt="0"/>
      <dgm:spPr/>
    </dgm:pt>
    <dgm:pt modelId="{CC19F7B9-E97D-4C75-8BB0-9053F3DD733D}" type="pres">
      <dgm:prSet presAssocID="{F2E00C28-9C4F-4E85-8951-43627B5D5798}" presName="LevelTwoTextNode" presStyleLbl="node3" presStyleIdx="1" presStyleCnt="3" custScaleX="188268" custScaleY="183186" custLinFactNeighborX="2898" custLinFactNeighborY="-2949">
        <dgm:presLayoutVars>
          <dgm:chPref val="3"/>
        </dgm:presLayoutVars>
      </dgm:prSet>
      <dgm:spPr/>
      <dgm:t>
        <a:bodyPr/>
        <a:lstStyle/>
        <a:p>
          <a:endParaRPr lang="es-MX"/>
        </a:p>
      </dgm:t>
    </dgm:pt>
    <dgm:pt modelId="{E35E1A2B-9375-4435-8E22-E3189143102D}" type="pres">
      <dgm:prSet presAssocID="{F2E00C28-9C4F-4E85-8951-43627B5D5798}" presName="level3hierChild" presStyleCnt="0"/>
      <dgm:spPr/>
    </dgm:pt>
    <dgm:pt modelId="{5FFB72A9-BD89-4735-BD1B-370F4F4A4AC7}" type="pres">
      <dgm:prSet presAssocID="{49A71C52-0D1B-40EE-AB57-72CFE9DC05B5}" presName="conn2-1" presStyleLbl="parChTrans1D3" presStyleIdx="2" presStyleCnt="3"/>
      <dgm:spPr/>
      <dgm:t>
        <a:bodyPr/>
        <a:lstStyle/>
        <a:p>
          <a:endParaRPr lang="es-MX"/>
        </a:p>
      </dgm:t>
    </dgm:pt>
    <dgm:pt modelId="{5C21E80F-F4CF-474B-AE20-3064B508FF1D}" type="pres">
      <dgm:prSet presAssocID="{49A71C52-0D1B-40EE-AB57-72CFE9DC05B5}" presName="connTx" presStyleLbl="parChTrans1D3" presStyleIdx="2" presStyleCnt="3"/>
      <dgm:spPr/>
      <dgm:t>
        <a:bodyPr/>
        <a:lstStyle/>
        <a:p>
          <a:endParaRPr lang="es-MX"/>
        </a:p>
      </dgm:t>
    </dgm:pt>
    <dgm:pt modelId="{41DBEE47-8632-4322-86F4-122B388202B6}" type="pres">
      <dgm:prSet presAssocID="{4E0B50C3-D8C1-4B10-87DA-5379961BE20D}" presName="root2" presStyleCnt="0"/>
      <dgm:spPr/>
    </dgm:pt>
    <dgm:pt modelId="{1F61CB56-ED77-4A73-A289-BAFD648CBCD8}" type="pres">
      <dgm:prSet presAssocID="{4E0B50C3-D8C1-4B10-87DA-5379961BE20D}" presName="LevelTwoTextNode" presStyleLbl="node3" presStyleIdx="2" presStyleCnt="3" custScaleX="188268" custScaleY="355120" custLinFactNeighborX="2344" custLinFactNeighborY="-11233">
        <dgm:presLayoutVars>
          <dgm:chPref val="3"/>
        </dgm:presLayoutVars>
      </dgm:prSet>
      <dgm:spPr/>
      <dgm:t>
        <a:bodyPr/>
        <a:lstStyle/>
        <a:p>
          <a:endParaRPr lang="es-MX"/>
        </a:p>
      </dgm:t>
    </dgm:pt>
    <dgm:pt modelId="{BE4754D4-95C2-445D-A9D6-01BCC64BAF76}" type="pres">
      <dgm:prSet presAssocID="{4E0B50C3-D8C1-4B10-87DA-5379961BE20D}" presName="level3hierChild" presStyleCnt="0"/>
      <dgm:spPr/>
    </dgm:pt>
  </dgm:ptLst>
  <dgm:cxnLst>
    <dgm:cxn modelId="{95E43453-1476-4C3E-9DF5-B76F2A6CCEE6}" type="presOf" srcId="{0DEABB9B-E2F8-4D32-BE75-2F2FE100B968}" destId="{7A5070B3-A6F6-4A56-83AB-2721E9B71397}" srcOrd="0" destOrd="0" presId="urn:microsoft.com/office/officeart/2008/layout/HorizontalMultiLevelHierarchy"/>
    <dgm:cxn modelId="{2B29AC97-DCF8-4E2C-A4F5-5A47362D7ED5}" type="presOf" srcId="{1B2C7052-223A-4DB7-BFF0-88242AA2FA98}" destId="{0AEB4073-30AA-417E-8FC9-0ED12EAEAADE}" srcOrd="1" destOrd="0" presId="urn:microsoft.com/office/officeart/2008/layout/HorizontalMultiLevelHierarchy"/>
    <dgm:cxn modelId="{7938BF14-0B9F-4259-8C61-F3BA34B91385}" srcId="{0DEABB9B-E2F8-4D32-BE75-2F2FE100B968}" destId="{F2E00C28-9C4F-4E85-8951-43627B5D5798}" srcOrd="1" destOrd="0" parTransId="{D5F71DBA-3842-42DA-B52C-1F269EBF016D}" sibTransId="{EDC5DEE1-70BD-4067-BADB-2269F7E02FEB}"/>
    <dgm:cxn modelId="{DECD54B2-2896-4498-95F3-69C687B80B5F}" type="presOf" srcId="{F2E00C28-9C4F-4E85-8951-43627B5D5798}" destId="{CC19F7B9-E97D-4C75-8BB0-9053F3DD733D}" srcOrd="0" destOrd="0" presId="urn:microsoft.com/office/officeart/2008/layout/HorizontalMultiLevelHierarchy"/>
    <dgm:cxn modelId="{2D87A166-65DE-4DE3-87E0-75747396C8BB}" srcId="{0DEABB9B-E2F8-4D32-BE75-2F2FE100B968}" destId="{18E9889E-9EC9-4233-9077-91546A39522B}" srcOrd="0" destOrd="0" parTransId="{46DF0ABF-B9D0-4D5A-B01E-1845B468910B}" sibTransId="{645A8DFC-08D8-4D53-A1CF-3FF4A9391A87}"/>
    <dgm:cxn modelId="{55ECAA4A-3DAA-4C34-B73D-B6307BD49B9D}" type="presOf" srcId="{D5F71DBA-3842-42DA-B52C-1F269EBF016D}" destId="{4DDE2065-A8F3-4F06-A7D1-819E2C5E0CC2}" srcOrd="1" destOrd="0" presId="urn:microsoft.com/office/officeart/2008/layout/HorizontalMultiLevelHierarchy"/>
    <dgm:cxn modelId="{648A6724-248A-4989-8427-76C47274A61E}" type="presOf" srcId="{18E9889E-9EC9-4233-9077-91546A39522B}" destId="{B0285BB3-B873-49D6-A506-D4CEEBDE65D3}" srcOrd="0" destOrd="0" presId="urn:microsoft.com/office/officeart/2008/layout/HorizontalMultiLevelHierarchy"/>
    <dgm:cxn modelId="{A9F47BFE-7C99-42C2-BF34-C6C36FEF0B92}" type="presOf" srcId="{4E0B50C3-D8C1-4B10-87DA-5379961BE20D}" destId="{1F61CB56-ED77-4A73-A289-BAFD648CBCD8}"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4A7F2870-F095-4A0E-AE4F-0A832B579F10}" type="presOf" srcId="{D5F71DBA-3842-42DA-B52C-1F269EBF016D}" destId="{E8DE8507-ADB1-4C1B-AF94-D529DE621F55}" srcOrd="0" destOrd="0" presId="urn:microsoft.com/office/officeart/2008/layout/HorizontalMultiLevelHierarchy"/>
    <dgm:cxn modelId="{94E020CE-2277-40B3-97F3-34A33B71C830}" type="presOf" srcId="{63CB2D90-5300-4A1B-AEF7-FCE9DD09E31E}" destId="{14FAAB77-D9B1-42D4-B4F5-40DC38AF7B4D}" srcOrd="0" destOrd="0" presId="urn:microsoft.com/office/officeart/2008/layout/HorizontalMultiLevelHierarchy"/>
    <dgm:cxn modelId="{DDED8E95-C662-4C4A-A5A6-221A8AE1C6A7}" srcId="{63CB2D90-5300-4A1B-AEF7-FCE9DD09E31E}" destId="{0DEABB9B-E2F8-4D32-BE75-2F2FE100B968}" srcOrd="0" destOrd="0" parTransId="{1B2C7052-223A-4DB7-BFF0-88242AA2FA98}" sibTransId="{07EC7322-09CB-40F0-BE11-05700E70B232}"/>
    <dgm:cxn modelId="{E4B10F83-8296-4163-8783-8221BC685B70}" type="presOf" srcId="{1B2C7052-223A-4DB7-BFF0-88242AA2FA98}" destId="{57318348-6B19-4E34-B431-A7DDBF446F83}" srcOrd="0" destOrd="0" presId="urn:microsoft.com/office/officeart/2008/layout/HorizontalMultiLevelHierarchy"/>
    <dgm:cxn modelId="{E7416A93-0E97-45B7-970F-50C8FE465A56}" type="presOf" srcId="{0C20B8DB-170E-48D4-94C7-04B1D74F4E37}" destId="{1717008B-29AA-48B0-92EE-12FA7ACFD024}" srcOrd="0" destOrd="0" presId="urn:microsoft.com/office/officeart/2008/layout/HorizontalMultiLevelHierarchy"/>
    <dgm:cxn modelId="{8287053B-DC39-4B76-B615-137D63A56619}" srcId="{0DEABB9B-E2F8-4D32-BE75-2F2FE100B968}" destId="{4E0B50C3-D8C1-4B10-87DA-5379961BE20D}" srcOrd="2" destOrd="0" parTransId="{49A71C52-0D1B-40EE-AB57-72CFE9DC05B5}" sibTransId="{DFD95F33-2368-4BE4-A7D2-B6F69C5481C0}"/>
    <dgm:cxn modelId="{AE149689-0B96-4C1E-AAF6-92413206289A}" type="presOf" srcId="{49A71C52-0D1B-40EE-AB57-72CFE9DC05B5}" destId="{5FFB72A9-BD89-4735-BD1B-370F4F4A4AC7}" srcOrd="0" destOrd="0" presId="urn:microsoft.com/office/officeart/2008/layout/HorizontalMultiLevelHierarchy"/>
    <dgm:cxn modelId="{3B024655-BA3B-4ABA-8F24-E450B91BF2AA}" type="presOf" srcId="{46DF0ABF-B9D0-4D5A-B01E-1845B468910B}" destId="{A18B9784-199D-49B4-BAFC-43CA26B8FE12}" srcOrd="1" destOrd="0" presId="urn:microsoft.com/office/officeart/2008/layout/HorizontalMultiLevelHierarchy"/>
    <dgm:cxn modelId="{F59AFCBA-F6EB-4BB1-AE52-D3B356802D3C}" type="presOf" srcId="{49A71C52-0D1B-40EE-AB57-72CFE9DC05B5}" destId="{5C21E80F-F4CF-474B-AE20-3064B508FF1D}" srcOrd="1" destOrd="0" presId="urn:microsoft.com/office/officeart/2008/layout/HorizontalMultiLevelHierarchy"/>
    <dgm:cxn modelId="{5C858572-CDDF-4D82-92AA-37BDC2EACE56}" type="presOf" srcId="{46DF0ABF-B9D0-4D5A-B01E-1845B468910B}" destId="{8BE7463B-2E29-4556-B87D-2E22FD0028E6}" srcOrd="0" destOrd="0" presId="urn:microsoft.com/office/officeart/2008/layout/HorizontalMultiLevelHierarchy"/>
    <dgm:cxn modelId="{D318A34B-65F6-4035-9032-A43D5249E229}" type="presParOf" srcId="{1717008B-29AA-48B0-92EE-12FA7ACFD024}" destId="{523D94E2-FA30-4E65-8873-DAC0A0FF3E11}" srcOrd="0" destOrd="0" presId="urn:microsoft.com/office/officeart/2008/layout/HorizontalMultiLevelHierarchy"/>
    <dgm:cxn modelId="{7CD042B4-D343-4ED8-90E4-C0C12333C045}" type="presParOf" srcId="{523D94E2-FA30-4E65-8873-DAC0A0FF3E11}" destId="{14FAAB77-D9B1-42D4-B4F5-40DC38AF7B4D}" srcOrd="0" destOrd="0" presId="urn:microsoft.com/office/officeart/2008/layout/HorizontalMultiLevelHierarchy"/>
    <dgm:cxn modelId="{F7EFA506-6800-4FC8-B76E-E74913D2EF29}" type="presParOf" srcId="{523D94E2-FA30-4E65-8873-DAC0A0FF3E11}" destId="{BE7C0F10-9542-4D60-8309-063CE4E56CC2}" srcOrd="1" destOrd="0" presId="urn:microsoft.com/office/officeart/2008/layout/HorizontalMultiLevelHierarchy"/>
    <dgm:cxn modelId="{EDFA6C6E-B155-4637-9470-B7A4710989A5}" type="presParOf" srcId="{BE7C0F10-9542-4D60-8309-063CE4E56CC2}" destId="{57318348-6B19-4E34-B431-A7DDBF446F83}" srcOrd="0" destOrd="0" presId="urn:microsoft.com/office/officeart/2008/layout/HorizontalMultiLevelHierarchy"/>
    <dgm:cxn modelId="{392B3A68-41F4-4264-AD7D-140BEB33035C}" type="presParOf" srcId="{57318348-6B19-4E34-B431-A7DDBF446F83}" destId="{0AEB4073-30AA-417E-8FC9-0ED12EAEAADE}" srcOrd="0" destOrd="0" presId="urn:microsoft.com/office/officeart/2008/layout/HorizontalMultiLevelHierarchy"/>
    <dgm:cxn modelId="{DC6134AE-9EED-44BE-A99B-A9B847D58087}" type="presParOf" srcId="{BE7C0F10-9542-4D60-8309-063CE4E56CC2}" destId="{2E53BE88-3FCB-4B2D-B8E0-C56485D38EA7}" srcOrd="1" destOrd="0" presId="urn:microsoft.com/office/officeart/2008/layout/HorizontalMultiLevelHierarchy"/>
    <dgm:cxn modelId="{E2BD2BBA-7491-457B-B330-510A66BF998C}" type="presParOf" srcId="{2E53BE88-3FCB-4B2D-B8E0-C56485D38EA7}" destId="{7A5070B3-A6F6-4A56-83AB-2721E9B71397}" srcOrd="0" destOrd="0" presId="urn:microsoft.com/office/officeart/2008/layout/HorizontalMultiLevelHierarchy"/>
    <dgm:cxn modelId="{804A7D27-D437-4FED-B718-08F1E313754D}" type="presParOf" srcId="{2E53BE88-3FCB-4B2D-B8E0-C56485D38EA7}" destId="{74DCF631-EE08-469D-8A73-339C1431F5D4}" srcOrd="1" destOrd="0" presId="urn:microsoft.com/office/officeart/2008/layout/HorizontalMultiLevelHierarchy"/>
    <dgm:cxn modelId="{7AD76483-2425-4DCD-AA73-9AED5337F5F3}" type="presParOf" srcId="{74DCF631-EE08-469D-8A73-339C1431F5D4}" destId="{8BE7463B-2E29-4556-B87D-2E22FD0028E6}" srcOrd="0" destOrd="0" presId="urn:microsoft.com/office/officeart/2008/layout/HorizontalMultiLevelHierarchy"/>
    <dgm:cxn modelId="{4696CF2D-C329-44BA-9485-C667DC3DA690}" type="presParOf" srcId="{8BE7463B-2E29-4556-B87D-2E22FD0028E6}" destId="{A18B9784-199D-49B4-BAFC-43CA26B8FE12}" srcOrd="0" destOrd="0" presId="urn:microsoft.com/office/officeart/2008/layout/HorizontalMultiLevelHierarchy"/>
    <dgm:cxn modelId="{BD94A043-397C-43D1-B8CE-087DD6C4F36D}" type="presParOf" srcId="{74DCF631-EE08-469D-8A73-339C1431F5D4}" destId="{47B0CFF7-3892-4340-8E78-E9C51A18A7DA}" srcOrd="1" destOrd="0" presId="urn:microsoft.com/office/officeart/2008/layout/HorizontalMultiLevelHierarchy"/>
    <dgm:cxn modelId="{D97BFF36-B64A-40EA-8908-325EE735C7FB}" type="presParOf" srcId="{47B0CFF7-3892-4340-8E78-E9C51A18A7DA}" destId="{B0285BB3-B873-49D6-A506-D4CEEBDE65D3}" srcOrd="0" destOrd="0" presId="urn:microsoft.com/office/officeart/2008/layout/HorizontalMultiLevelHierarchy"/>
    <dgm:cxn modelId="{CCDABD40-C30B-45FB-B2CE-42191F21C26D}" type="presParOf" srcId="{47B0CFF7-3892-4340-8E78-E9C51A18A7DA}" destId="{84CB31EE-069B-4BB7-9EF0-5ED8B8D4E359}" srcOrd="1" destOrd="0" presId="urn:microsoft.com/office/officeart/2008/layout/HorizontalMultiLevelHierarchy"/>
    <dgm:cxn modelId="{9DD471AD-32C3-48D4-A491-9FED2880E0E0}" type="presParOf" srcId="{74DCF631-EE08-469D-8A73-339C1431F5D4}" destId="{E8DE8507-ADB1-4C1B-AF94-D529DE621F55}" srcOrd="2" destOrd="0" presId="urn:microsoft.com/office/officeart/2008/layout/HorizontalMultiLevelHierarchy"/>
    <dgm:cxn modelId="{E67B293E-2535-4799-B7C9-126C6EFB8A60}" type="presParOf" srcId="{E8DE8507-ADB1-4C1B-AF94-D529DE621F55}" destId="{4DDE2065-A8F3-4F06-A7D1-819E2C5E0CC2}" srcOrd="0" destOrd="0" presId="urn:microsoft.com/office/officeart/2008/layout/HorizontalMultiLevelHierarchy"/>
    <dgm:cxn modelId="{08385B27-6230-45DE-B020-61E4E35AA57D}" type="presParOf" srcId="{74DCF631-EE08-469D-8A73-339C1431F5D4}" destId="{6A1AC7F7-CB04-4EC4-AC1C-118D3AB53519}" srcOrd="3" destOrd="0" presId="urn:microsoft.com/office/officeart/2008/layout/HorizontalMultiLevelHierarchy"/>
    <dgm:cxn modelId="{CDE935C9-D01B-4B0B-811A-B686F0C3F0BA}" type="presParOf" srcId="{6A1AC7F7-CB04-4EC4-AC1C-118D3AB53519}" destId="{CC19F7B9-E97D-4C75-8BB0-9053F3DD733D}" srcOrd="0" destOrd="0" presId="urn:microsoft.com/office/officeart/2008/layout/HorizontalMultiLevelHierarchy"/>
    <dgm:cxn modelId="{6934F58F-9560-46BF-959B-608AE5B57C87}" type="presParOf" srcId="{6A1AC7F7-CB04-4EC4-AC1C-118D3AB53519}" destId="{E35E1A2B-9375-4435-8E22-E3189143102D}" srcOrd="1" destOrd="0" presId="urn:microsoft.com/office/officeart/2008/layout/HorizontalMultiLevelHierarchy"/>
    <dgm:cxn modelId="{9AB9E49C-B1B0-4844-B63B-6EF9AF8D1278}" type="presParOf" srcId="{74DCF631-EE08-469D-8A73-339C1431F5D4}" destId="{5FFB72A9-BD89-4735-BD1B-370F4F4A4AC7}" srcOrd="4" destOrd="0" presId="urn:microsoft.com/office/officeart/2008/layout/HorizontalMultiLevelHierarchy"/>
    <dgm:cxn modelId="{2554E167-A1C7-4F46-95B1-5D9A70A95513}" type="presParOf" srcId="{5FFB72A9-BD89-4735-BD1B-370F4F4A4AC7}" destId="{5C21E80F-F4CF-474B-AE20-3064B508FF1D}" srcOrd="0" destOrd="0" presId="urn:microsoft.com/office/officeart/2008/layout/HorizontalMultiLevelHierarchy"/>
    <dgm:cxn modelId="{F3B48099-C731-4C44-99A6-429180EC32D6}" type="presParOf" srcId="{74DCF631-EE08-469D-8A73-339C1431F5D4}" destId="{41DBEE47-8632-4322-86F4-122B388202B6}" srcOrd="5" destOrd="0" presId="urn:microsoft.com/office/officeart/2008/layout/HorizontalMultiLevelHierarchy"/>
    <dgm:cxn modelId="{7085308F-FFA0-4BC2-BE50-E0210957676E}" type="presParOf" srcId="{41DBEE47-8632-4322-86F4-122B388202B6}" destId="{1F61CB56-ED77-4A73-A289-BAFD648CBCD8}" srcOrd="0" destOrd="0" presId="urn:microsoft.com/office/officeart/2008/layout/HorizontalMultiLevelHierarchy"/>
    <dgm:cxn modelId="{00432B3F-562A-4631-8AF0-18EC6435BA1F}" type="presParOf" srcId="{41DBEE47-8632-4322-86F4-122B388202B6}" destId="{BE4754D4-95C2-445D-A9D6-01BCC64BAF7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48D8FE77-1E5A-44F6-ACA3-86EF658F20DD}"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000" b="1" dirty="0" smtClean="0">
              <a:latin typeface="+mj-lt"/>
            </a:rPr>
            <a:t>COMITÉ DE PARTICIPACIÓN CIUDADANA</a:t>
          </a:r>
          <a:endParaRPr lang="es-MX" sz="20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0DEABB9B-E2F8-4D32-BE75-2F2FE100B968}">
      <dgm:prSet phldrT="[Texto]" custT="1"/>
      <dgm:spPr/>
      <dgm:t>
        <a:bodyPr/>
        <a:lstStyle/>
        <a:p>
          <a:pPr algn="ctr"/>
          <a:r>
            <a:rPr lang="es-MX" sz="1800" b="1" dirty="0" smtClean="0">
              <a:latin typeface="+mj-lt"/>
            </a:rPr>
            <a:t>COADYUVA AL CUMPLIMIENTO DE LOS OBJETIVOS DEL CC Y VINCULA A LAS ORGANIZACIONES SOCIALES Y ACADÉMICAS CON EL SNA.</a:t>
          </a:r>
          <a:endParaRPr lang="es-MX" sz="1800" b="1" dirty="0">
            <a:latin typeface="+mj-lt"/>
          </a:endParaRPr>
        </a:p>
      </dgm:t>
    </dgm:pt>
    <dgm:pt modelId="{1B2C7052-223A-4DB7-BFF0-88242AA2FA98}" type="parTrans" cxnId="{DDED8E95-C662-4C4A-A5A6-221A8AE1C6A7}">
      <dgm:prSet/>
      <dgm:spPr/>
      <dgm:t>
        <a:bodyPr/>
        <a:lstStyle/>
        <a:p>
          <a:endParaRPr lang="es-MX"/>
        </a:p>
      </dgm:t>
    </dgm:pt>
    <dgm:pt modelId="{07EC7322-09CB-40F0-BE11-05700E70B232}" type="sibTrans" cxnId="{DDED8E95-C662-4C4A-A5A6-221A8AE1C6A7}">
      <dgm:prSet/>
      <dgm:spPr/>
      <dgm:t>
        <a:bodyPr/>
        <a:lstStyle/>
        <a:p>
          <a:endParaRPr lang="es-MX"/>
        </a:p>
      </dgm:t>
    </dgm:pt>
    <dgm:pt modelId="{36F1F701-4B6D-4A60-A218-7A151CD0CF04}">
      <dgm:prSet phldrT="[Texto]" custT="1"/>
      <dgm:spPr/>
      <dgm:t>
        <a:bodyPr/>
        <a:lstStyle/>
        <a:p>
          <a:pPr algn="ctr"/>
          <a:r>
            <a:rPr lang="es-MX" sz="2000" b="1" dirty="0" smtClean="0">
              <a:latin typeface="+mj-lt"/>
            </a:rPr>
            <a:t>OBJETIVO:</a:t>
          </a:r>
          <a:endParaRPr lang="es-MX" sz="2000" b="1" dirty="0">
            <a:latin typeface="+mj-lt"/>
          </a:endParaRPr>
        </a:p>
      </dgm:t>
    </dgm:pt>
    <dgm:pt modelId="{25589F76-C139-4607-929E-B99FF8157CF6}" type="parTrans" cxnId="{2A5D7990-2000-4465-AF64-968816EDFAA6}">
      <dgm:prSet/>
      <dgm:spPr/>
      <dgm:t>
        <a:bodyPr/>
        <a:lstStyle/>
        <a:p>
          <a:endParaRPr lang="es-MX"/>
        </a:p>
      </dgm:t>
    </dgm:pt>
    <dgm:pt modelId="{88D8144E-9D57-4457-83AA-5DAEB6A82B15}" type="sibTrans" cxnId="{2A5D7990-2000-4465-AF64-968816EDFAA6}">
      <dgm:prSet/>
      <dgm:spPr/>
      <dgm:t>
        <a:bodyPr/>
        <a:lstStyle/>
        <a:p>
          <a:endParaRPr lang="es-MX"/>
        </a:p>
      </dgm:t>
    </dgm:pt>
    <dgm:pt modelId="{D42BE0BA-AF3F-45A0-9FA2-CF1EA137645D}">
      <dgm:prSet phldrT="[Texto]" custT="1"/>
      <dgm:spPr/>
      <dgm:t>
        <a:bodyPr/>
        <a:lstStyle/>
        <a:p>
          <a:pPr algn="ctr"/>
          <a:r>
            <a:rPr lang="es-MX" sz="2000" b="1" dirty="0" smtClean="0">
              <a:latin typeface="+mj-lt"/>
            </a:rPr>
            <a:t>INTEGRADO POR </a:t>
          </a:r>
        </a:p>
        <a:p>
          <a:pPr algn="ctr"/>
          <a:r>
            <a:rPr lang="es-MX" sz="2000" b="1" dirty="0" smtClean="0">
              <a:latin typeface="+mj-lt"/>
            </a:rPr>
            <a:t>5 CIUDADANOS </a:t>
          </a:r>
          <a:endParaRPr lang="es-MX" sz="2000" b="1" dirty="0">
            <a:latin typeface="+mj-lt"/>
          </a:endParaRPr>
        </a:p>
      </dgm:t>
    </dgm:pt>
    <dgm:pt modelId="{9A50798A-F2FD-4DC2-B177-EAC7F38C3416}" type="parTrans" cxnId="{7A444315-F246-4F95-A3C6-1F6A80658AC8}">
      <dgm:prSet/>
      <dgm:spPr/>
      <dgm:t>
        <a:bodyPr/>
        <a:lstStyle/>
        <a:p>
          <a:endParaRPr lang="es-MX"/>
        </a:p>
      </dgm:t>
    </dgm:pt>
    <dgm:pt modelId="{4BC79DB1-63E4-4346-913E-CFD29B9E1FFA}" type="sibTrans" cxnId="{7A444315-F246-4F95-A3C6-1F6A80658AC8}">
      <dgm:prSet/>
      <dgm:spPr/>
      <dgm:t>
        <a:bodyPr/>
        <a:lstStyle/>
        <a:p>
          <a:endParaRPr lang="es-MX"/>
        </a:p>
      </dgm:t>
    </dgm:pt>
    <dgm:pt modelId="{DF1EF568-FD83-443F-A542-A65A14210BA8}">
      <dgm:prSet phldrT="[Texto]" custT="1"/>
      <dgm:spPr/>
      <dgm:t>
        <a:bodyPr/>
        <a:lstStyle/>
        <a:p>
          <a:pPr algn="ctr"/>
          <a:r>
            <a:rPr lang="es-MX" sz="1800" b="1" dirty="0" smtClean="0">
              <a:latin typeface="+mj-lt"/>
            </a:rPr>
            <a:t>DESTACADOS POR SU CONTRIBUCIÓN A LA TRANSPARENCIA</a:t>
          </a:r>
          <a:endParaRPr lang="es-MX" sz="1800" b="1" dirty="0">
            <a:latin typeface="+mj-lt"/>
          </a:endParaRPr>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A07228E1-33F3-4BA7-A15E-B6B1EA6C3FDD}">
      <dgm:prSet phldrT="[Texto]" custT="1"/>
      <dgm:spPr/>
      <dgm:t>
        <a:bodyPr/>
        <a:lstStyle/>
        <a:p>
          <a:pPr algn="ctr"/>
          <a:r>
            <a:rPr lang="es-MX" sz="1800" b="1" dirty="0" smtClean="0">
              <a:latin typeface="+mj-lt"/>
            </a:rPr>
            <a:t>SIN VINCULACIÓN PARTIDARIA LOS ÚLTIMOS 4 AÑOS</a:t>
          </a:r>
          <a:endParaRPr lang="es-MX" sz="1800" b="1" dirty="0">
            <a:latin typeface="+mj-lt"/>
          </a:endParaRPr>
        </a:p>
      </dgm:t>
    </dgm:pt>
    <dgm:pt modelId="{93F24E5C-F05E-4BD0-9053-E62DE408E58D}" type="parTrans" cxnId="{F686A19F-562B-41E2-890C-069E2FEF439D}">
      <dgm:prSet/>
      <dgm:spPr/>
      <dgm:t>
        <a:bodyPr/>
        <a:lstStyle/>
        <a:p>
          <a:endParaRPr lang="es-MX"/>
        </a:p>
      </dgm:t>
    </dgm:pt>
    <dgm:pt modelId="{A8815D3C-C67F-4E86-9510-81A4D63A6A76}" type="sibTrans" cxnId="{F686A19F-562B-41E2-890C-069E2FEF439D}">
      <dgm:prSet/>
      <dgm:spPr/>
      <dgm:t>
        <a:bodyPr/>
        <a:lstStyle/>
        <a:p>
          <a:endParaRPr lang="es-MX"/>
        </a:p>
      </dgm:t>
    </dgm:pt>
    <dgm:pt modelId="{316B22AE-1366-482E-89CE-EEFDD3DAA437}">
      <dgm:prSet phldrT="[Texto]" custT="1"/>
      <dgm:spPr/>
      <dgm:t>
        <a:bodyPr/>
        <a:lstStyle/>
        <a:p>
          <a:pPr algn="ctr"/>
          <a:r>
            <a:rPr lang="es-MX" sz="1800" b="1" dirty="0" smtClean="0">
              <a:latin typeface="+mj-lt"/>
            </a:rPr>
            <a:t>CON CONOCIMIENTOS Y EXPERIENCIA EN MATERIAS DIRECTAMENTE RELACIONADAS CON EL SNA</a:t>
          </a:r>
          <a:endParaRPr lang="es-MX" sz="1800" b="1" dirty="0">
            <a:latin typeface="+mj-lt"/>
          </a:endParaRPr>
        </a:p>
      </dgm:t>
    </dgm:pt>
    <dgm:pt modelId="{2BBCE677-6596-4DDC-9352-EFFFE147CBB7}" type="parTrans" cxnId="{D7C8E61E-E7D4-4106-A3E3-A4985BF6E3CD}">
      <dgm:prSet/>
      <dgm:spPr/>
      <dgm:t>
        <a:bodyPr/>
        <a:lstStyle/>
        <a:p>
          <a:endParaRPr lang="es-MX"/>
        </a:p>
      </dgm:t>
    </dgm:pt>
    <dgm:pt modelId="{BA4046A5-E465-4672-AAD5-5B110A4CC9F4}" type="sibTrans" cxnId="{D7C8E61E-E7D4-4106-A3E3-A4985BF6E3CD}">
      <dgm:prSet/>
      <dgm:spPr/>
      <dgm:t>
        <a:bodyPr/>
        <a:lstStyle/>
        <a:p>
          <a:endParaRPr lang="es-MX"/>
        </a:p>
      </dgm:t>
    </dgm:pt>
    <dgm:pt modelId="{8C48053E-A708-4DED-BC3F-5F7DA73E115A}">
      <dgm:prSet phldrT="[Texto]" custT="1"/>
      <dgm:spPr/>
      <dgm:t>
        <a:bodyPr/>
        <a:lstStyle/>
        <a:p>
          <a:pPr algn="ctr"/>
          <a:r>
            <a:rPr lang="es-MX" sz="1800" b="1" dirty="0" smtClean="0">
              <a:latin typeface="+mj-lt"/>
            </a:rPr>
            <a:t>QUE PRESENTEN SUS DECLARACIONES DE INTERESES, PATRIMONIAL Y FISCAL, PREVIAMENTE  A SU NOMBRAMIENTO</a:t>
          </a:r>
          <a:endParaRPr lang="es-MX" sz="1800" b="1" dirty="0">
            <a:latin typeface="+mj-lt"/>
          </a:endParaRPr>
        </a:p>
      </dgm:t>
    </dgm:pt>
    <dgm:pt modelId="{9B63F36B-17FB-4467-967A-0FFB8E26ACE4}" type="parTrans" cxnId="{338026DE-4176-4461-8A11-5504575719ED}">
      <dgm:prSet/>
      <dgm:spPr/>
      <dgm:t>
        <a:bodyPr/>
        <a:lstStyle/>
        <a:p>
          <a:endParaRPr lang="es-MX"/>
        </a:p>
      </dgm:t>
    </dgm:pt>
    <dgm:pt modelId="{D195DE64-B4BC-41A8-895C-4F436599205A}" type="sibTrans" cxnId="{338026DE-4176-4461-8A11-5504575719ED}">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76209" custLinFactNeighborX="2186" custLinFactNeighborY="4545">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726D9976-BB9B-4584-81AE-4F3ACD57358C}" type="pres">
      <dgm:prSet presAssocID="{25589F76-C139-4607-929E-B99FF8157CF6}" presName="conn2-1" presStyleLbl="parChTrans1D2" presStyleIdx="0" presStyleCnt="2"/>
      <dgm:spPr/>
      <dgm:t>
        <a:bodyPr/>
        <a:lstStyle/>
        <a:p>
          <a:endParaRPr lang="es-MX"/>
        </a:p>
      </dgm:t>
    </dgm:pt>
    <dgm:pt modelId="{DD40A0E9-2459-4EE7-851D-C24A19240570}" type="pres">
      <dgm:prSet presAssocID="{25589F76-C139-4607-929E-B99FF8157CF6}" presName="connTx" presStyleLbl="parChTrans1D2" presStyleIdx="0" presStyleCnt="2"/>
      <dgm:spPr/>
      <dgm:t>
        <a:bodyPr/>
        <a:lstStyle/>
        <a:p>
          <a:endParaRPr lang="es-MX"/>
        </a:p>
      </dgm:t>
    </dgm:pt>
    <dgm:pt modelId="{5F32FFF4-A593-4C5E-BE85-918E6525724C}" type="pres">
      <dgm:prSet presAssocID="{36F1F701-4B6D-4A60-A218-7A151CD0CF04}" presName="root2" presStyleCnt="0"/>
      <dgm:spPr/>
    </dgm:pt>
    <dgm:pt modelId="{C9F27618-DE70-420B-8283-ADA61AA67F91}" type="pres">
      <dgm:prSet presAssocID="{36F1F701-4B6D-4A60-A218-7A151CD0CF04}" presName="LevelTwoTextNode" presStyleLbl="node2" presStyleIdx="0" presStyleCnt="2" custScaleX="64164" custScaleY="72398">
        <dgm:presLayoutVars>
          <dgm:chPref val="3"/>
        </dgm:presLayoutVars>
      </dgm:prSet>
      <dgm:spPr/>
      <dgm:t>
        <a:bodyPr/>
        <a:lstStyle/>
        <a:p>
          <a:endParaRPr lang="es-MX"/>
        </a:p>
      </dgm:t>
    </dgm:pt>
    <dgm:pt modelId="{71AA735C-3348-4994-88D8-F3886E38A03F}" type="pres">
      <dgm:prSet presAssocID="{36F1F701-4B6D-4A60-A218-7A151CD0CF04}" presName="level3hierChild" presStyleCnt="0"/>
      <dgm:spPr/>
    </dgm:pt>
    <dgm:pt modelId="{57318348-6B19-4E34-B431-A7DDBF446F83}" type="pres">
      <dgm:prSet presAssocID="{1B2C7052-223A-4DB7-BFF0-88242AA2FA98}" presName="conn2-1" presStyleLbl="parChTrans1D3" presStyleIdx="0" presStyleCnt="5"/>
      <dgm:spPr/>
      <dgm:t>
        <a:bodyPr/>
        <a:lstStyle/>
        <a:p>
          <a:endParaRPr lang="es-MX"/>
        </a:p>
      </dgm:t>
    </dgm:pt>
    <dgm:pt modelId="{0AEB4073-30AA-417E-8FC9-0ED12EAEAADE}" type="pres">
      <dgm:prSet presAssocID="{1B2C7052-223A-4DB7-BFF0-88242AA2FA98}" presName="connTx" presStyleLbl="parChTrans1D3" presStyleIdx="0" presStyleCnt="5"/>
      <dgm:spPr/>
      <dgm:t>
        <a:bodyPr/>
        <a:lstStyle/>
        <a:p>
          <a:endParaRPr lang="es-MX"/>
        </a:p>
      </dgm:t>
    </dgm:pt>
    <dgm:pt modelId="{2E53BE88-3FCB-4B2D-B8E0-C56485D38EA7}" type="pres">
      <dgm:prSet presAssocID="{0DEABB9B-E2F8-4D32-BE75-2F2FE100B968}" presName="root2" presStyleCnt="0"/>
      <dgm:spPr/>
      <dgm:t>
        <a:bodyPr/>
        <a:lstStyle/>
        <a:p>
          <a:endParaRPr lang="es-MX"/>
        </a:p>
      </dgm:t>
    </dgm:pt>
    <dgm:pt modelId="{7A5070B3-A6F6-4A56-83AB-2721E9B71397}" type="pres">
      <dgm:prSet presAssocID="{0DEABB9B-E2F8-4D32-BE75-2F2FE100B968}" presName="LevelTwoTextNode" presStyleLbl="node3" presStyleIdx="0" presStyleCnt="5" custScaleX="189815" custScaleY="172794">
        <dgm:presLayoutVars>
          <dgm:chPref val="3"/>
        </dgm:presLayoutVars>
      </dgm:prSet>
      <dgm:spPr/>
      <dgm:t>
        <a:bodyPr/>
        <a:lstStyle/>
        <a:p>
          <a:endParaRPr lang="es-MX"/>
        </a:p>
      </dgm:t>
    </dgm:pt>
    <dgm:pt modelId="{74DCF631-EE08-469D-8A73-339C1431F5D4}" type="pres">
      <dgm:prSet presAssocID="{0DEABB9B-E2F8-4D32-BE75-2F2FE100B968}" presName="level3hierChild" presStyleCnt="0"/>
      <dgm:spPr/>
      <dgm:t>
        <a:bodyPr/>
        <a:lstStyle/>
        <a:p>
          <a:endParaRPr lang="es-MX"/>
        </a:p>
      </dgm:t>
    </dgm:pt>
    <dgm:pt modelId="{F6363031-2E56-4AA2-944F-496419197AB6}" type="pres">
      <dgm:prSet presAssocID="{9A50798A-F2FD-4DC2-B177-EAC7F38C3416}" presName="conn2-1" presStyleLbl="parChTrans1D2" presStyleIdx="1" presStyleCnt="2"/>
      <dgm:spPr/>
      <dgm:t>
        <a:bodyPr/>
        <a:lstStyle/>
        <a:p>
          <a:endParaRPr lang="es-MX"/>
        </a:p>
      </dgm:t>
    </dgm:pt>
    <dgm:pt modelId="{58E1D185-BBA1-42F7-B19D-DFD093B24BD6}" type="pres">
      <dgm:prSet presAssocID="{9A50798A-F2FD-4DC2-B177-EAC7F38C3416}" presName="connTx" presStyleLbl="parChTrans1D2" presStyleIdx="1" presStyleCnt="2"/>
      <dgm:spPr/>
      <dgm:t>
        <a:bodyPr/>
        <a:lstStyle/>
        <a:p>
          <a:endParaRPr lang="es-MX"/>
        </a:p>
      </dgm:t>
    </dgm:pt>
    <dgm:pt modelId="{54B8C3B8-5EBB-4CBC-9840-95CC024AB202}" type="pres">
      <dgm:prSet presAssocID="{D42BE0BA-AF3F-45A0-9FA2-CF1EA137645D}" presName="root2" presStyleCnt="0"/>
      <dgm:spPr/>
    </dgm:pt>
    <dgm:pt modelId="{52E1E7F4-4EB3-465F-888E-341693B46C55}" type="pres">
      <dgm:prSet presAssocID="{D42BE0BA-AF3F-45A0-9FA2-CF1EA137645D}" presName="LevelTwoTextNode" presStyleLbl="node2" presStyleIdx="1" presStyleCnt="2" custScaleY="141488">
        <dgm:presLayoutVars>
          <dgm:chPref val="3"/>
        </dgm:presLayoutVars>
      </dgm:prSet>
      <dgm:spPr/>
      <dgm:t>
        <a:bodyPr/>
        <a:lstStyle/>
        <a:p>
          <a:endParaRPr lang="es-MX"/>
        </a:p>
      </dgm:t>
    </dgm:pt>
    <dgm:pt modelId="{304EE1EF-8FB6-4B0D-92AC-EB8BE7B896DA}" type="pres">
      <dgm:prSet presAssocID="{D42BE0BA-AF3F-45A0-9FA2-CF1EA137645D}" presName="level3hierChild" presStyleCnt="0"/>
      <dgm:spPr/>
    </dgm:pt>
    <dgm:pt modelId="{B27E33A7-0134-47DE-B90A-1CE7147797BE}" type="pres">
      <dgm:prSet presAssocID="{5B1D7315-262F-4576-A2EB-B703486E9EB0}" presName="conn2-1" presStyleLbl="parChTrans1D3" presStyleIdx="1" presStyleCnt="5"/>
      <dgm:spPr/>
      <dgm:t>
        <a:bodyPr/>
        <a:lstStyle/>
        <a:p>
          <a:endParaRPr lang="es-MX"/>
        </a:p>
      </dgm:t>
    </dgm:pt>
    <dgm:pt modelId="{EB749CFB-CD3B-4C81-A36C-08BE7B7A807F}" type="pres">
      <dgm:prSet presAssocID="{5B1D7315-262F-4576-A2EB-B703486E9EB0}" presName="connTx" presStyleLbl="parChTrans1D3" presStyleIdx="1" presStyleCnt="5"/>
      <dgm:spPr/>
      <dgm:t>
        <a:bodyPr/>
        <a:lstStyle/>
        <a:p>
          <a:endParaRPr lang="es-MX"/>
        </a:p>
      </dgm:t>
    </dgm:pt>
    <dgm:pt modelId="{50CA1379-CB1C-4939-A50A-A1ED8982DD30}" type="pres">
      <dgm:prSet presAssocID="{DF1EF568-FD83-443F-A542-A65A14210BA8}" presName="root2" presStyleCnt="0"/>
      <dgm:spPr/>
    </dgm:pt>
    <dgm:pt modelId="{431DDE43-D232-406C-A87C-1DB937920A79}" type="pres">
      <dgm:prSet presAssocID="{DF1EF568-FD83-443F-A542-A65A14210BA8}" presName="LevelTwoTextNode" presStyleLbl="node3" presStyleIdx="1" presStyleCnt="5" custScaleX="162453" custScaleY="122237">
        <dgm:presLayoutVars>
          <dgm:chPref val="3"/>
        </dgm:presLayoutVars>
      </dgm:prSet>
      <dgm:spPr/>
      <dgm:t>
        <a:bodyPr/>
        <a:lstStyle/>
        <a:p>
          <a:endParaRPr lang="es-MX"/>
        </a:p>
      </dgm:t>
    </dgm:pt>
    <dgm:pt modelId="{8A0A542F-91CC-4354-82FD-C70B997C096A}" type="pres">
      <dgm:prSet presAssocID="{DF1EF568-FD83-443F-A542-A65A14210BA8}" presName="level3hierChild" presStyleCnt="0"/>
      <dgm:spPr/>
    </dgm:pt>
    <dgm:pt modelId="{CBD90FAA-29F7-4813-BA3B-6C65E407A82F}" type="pres">
      <dgm:prSet presAssocID="{93F24E5C-F05E-4BD0-9053-E62DE408E58D}" presName="conn2-1" presStyleLbl="parChTrans1D3" presStyleIdx="2" presStyleCnt="5"/>
      <dgm:spPr/>
      <dgm:t>
        <a:bodyPr/>
        <a:lstStyle/>
        <a:p>
          <a:endParaRPr lang="es-MX"/>
        </a:p>
      </dgm:t>
    </dgm:pt>
    <dgm:pt modelId="{D36129CC-505F-44E6-B610-799BEC6C8B4D}" type="pres">
      <dgm:prSet presAssocID="{93F24E5C-F05E-4BD0-9053-E62DE408E58D}" presName="connTx" presStyleLbl="parChTrans1D3" presStyleIdx="2" presStyleCnt="5"/>
      <dgm:spPr/>
      <dgm:t>
        <a:bodyPr/>
        <a:lstStyle/>
        <a:p>
          <a:endParaRPr lang="es-MX"/>
        </a:p>
      </dgm:t>
    </dgm:pt>
    <dgm:pt modelId="{170A6904-ED47-4AC9-AE58-EA273BC3F249}" type="pres">
      <dgm:prSet presAssocID="{A07228E1-33F3-4BA7-A15E-B6B1EA6C3FDD}" presName="root2" presStyleCnt="0"/>
      <dgm:spPr/>
    </dgm:pt>
    <dgm:pt modelId="{A5921237-1768-4C61-8B4B-9BEA308E9FFE}" type="pres">
      <dgm:prSet presAssocID="{A07228E1-33F3-4BA7-A15E-B6B1EA6C3FDD}" presName="LevelTwoTextNode" presStyleLbl="node3" presStyleIdx="2" presStyleCnt="5" custScaleX="165325" custScaleY="90582" custLinFactNeighborX="914" custLinFactNeighborY="-10718">
        <dgm:presLayoutVars>
          <dgm:chPref val="3"/>
        </dgm:presLayoutVars>
      </dgm:prSet>
      <dgm:spPr/>
      <dgm:t>
        <a:bodyPr/>
        <a:lstStyle/>
        <a:p>
          <a:endParaRPr lang="es-MX"/>
        </a:p>
      </dgm:t>
    </dgm:pt>
    <dgm:pt modelId="{CCB2DB41-665B-4E40-84A7-58EF0FD68462}" type="pres">
      <dgm:prSet presAssocID="{A07228E1-33F3-4BA7-A15E-B6B1EA6C3FDD}" presName="level3hierChild" presStyleCnt="0"/>
      <dgm:spPr/>
    </dgm:pt>
    <dgm:pt modelId="{76D8BE37-98B3-47AB-B32D-3099B7EDDB4B}" type="pres">
      <dgm:prSet presAssocID="{2BBCE677-6596-4DDC-9352-EFFFE147CBB7}" presName="conn2-1" presStyleLbl="parChTrans1D3" presStyleIdx="3" presStyleCnt="5"/>
      <dgm:spPr/>
      <dgm:t>
        <a:bodyPr/>
        <a:lstStyle/>
        <a:p>
          <a:endParaRPr lang="es-MX"/>
        </a:p>
      </dgm:t>
    </dgm:pt>
    <dgm:pt modelId="{BB8212C9-3501-4869-9396-9E8B22F77D5F}" type="pres">
      <dgm:prSet presAssocID="{2BBCE677-6596-4DDC-9352-EFFFE147CBB7}" presName="connTx" presStyleLbl="parChTrans1D3" presStyleIdx="3" presStyleCnt="5"/>
      <dgm:spPr/>
      <dgm:t>
        <a:bodyPr/>
        <a:lstStyle/>
        <a:p>
          <a:endParaRPr lang="es-MX"/>
        </a:p>
      </dgm:t>
    </dgm:pt>
    <dgm:pt modelId="{C905D8DD-4947-4B30-AD53-8DD4ACA28EDE}" type="pres">
      <dgm:prSet presAssocID="{316B22AE-1366-482E-89CE-EEFDD3DAA437}" presName="root2" presStyleCnt="0"/>
      <dgm:spPr/>
    </dgm:pt>
    <dgm:pt modelId="{1F99EEFD-7050-4682-8973-A438ED3BB348}" type="pres">
      <dgm:prSet presAssocID="{316B22AE-1366-482E-89CE-EEFDD3DAA437}" presName="LevelTwoTextNode" presStyleLbl="node3" presStyleIdx="3" presStyleCnt="5" custScaleX="169868" custScaleY="155099" custLinFactNeighborX="-442" custLinFactNeighborY="-24521">
        <dgm:presLayoutVars>
          <dgm:chPref val="3"/>
        </dgm:presLayoutVars>
      </dgm:prSet>
      <dgm:spPr/>
      <dgm:t>
        <a:bodyPr/>
        <a:lstStyle/>
        <a:p>
          <a:endParaRPr lang="es-MX"/>
        </a:p>
      </dgm:t>
    </dgm:pt>
    <dgm:pt modelId="{7EADC22C-33FC-4340-8894-7780E6B1F031}" type="pres">
      <dgm:prSet presAssocID="{316B22AE-1366-482E-89CE-EEFDD3DAA437}" presName="level3hierChild" presStyleCnt="0"/>
      <dgm:spPr/>
    </dgm:pt>
    <dgm:pt modelId="{EE8AD690-8E1F-40F9-9708-2DA143130CE6}" type="pres">
      <dgm:prSet presAssocID="{9B63F36B-17FB-4467-967A-0FFB8E26ACE4}" presName="conn2-1" presStyleLbl="parChTrans1D3" presStyleIdx="4" presStyleCnt="5"/>
      <dgm:spPr/>
      <dgm:t>
        <a:bodyPr/>
        <a:lstStyle/>
        <a:p>
          <a:endParaRPr lang="es-MX"/>
        </a:p>
      </dgm:t>
    </dgm:pt>
    <dgm:pt modelId="{9AD6C8F3-1D94-41BB-B2E4-FE2F28F5EA83}" type="pres">
      <dgm:prSet presAssocID="{9B63F36B-17FB-4467-967A-0FFB8E26ACE4}" presName="connTx" presStyleLbl="parChTrans1D3" presStyleIdx="4" presStyleCnt="5"/>
      <dgm:spPr/>
      <dgm:t>
        <a:bodyPr/>
        <a:lstStyle/>
        <a:p>
          <a:endParaRPr lang="es-MX"/>
        </a:p>
      </dgm:t>
    </dgm:pt>
    <dgm:pt modelId="{05B6415E-DB95-4C2A-9D97-4ED884F31952}" type="pres">
      <dgm:prSet presAssocID="{8C48053E-A708-4DED-BC3F-5F7DA73E115A}" presName="root2" presStyleCnt="0"/>
      <dgm:spPr/>
    </dgm:pt>
    <dgm:pt modelId="{1C7EB8E1-CD92-4ACB-9283-5BCD316F0CE8}" type="pres">
      <dgm:prSet presAssocID="{8C48053E-A708-4DED-BC3F-5F7DA73E115A}" presName="LevelTwoTextNode" presStyleLbl="node3" presStyleIdx="4" presStyleCnt="5" custScaleX="175484" custScaleY="181575" custLinFactNeighborX="-442" custLinFactNeighborY="-29279">
        <dgm:presLayoutVars>
          <dgm:chPref val="3"/>
        </dgm:presLayoutVars>
      </dgm:prSet>
      <dgm:spPr/>
      <dgm:t>
        <a:bodyPr/>
        <a:lstStyle/>
        <a:p>
          <a:endParaRPr lang="es-MX"/>
        </a:p>
      </dgm:t>
    </dgm:pt>
    <dgm:pt modelId="{C0781A11-FDA2-4766-B29E-E9B5FFBA4D15}" type="pres">
      <dgm:prSet presAssocID="{8C48053E-A708-4DED-BC3F-5F7DA73E115A}" presName="level3hierChild" presStyleCnt="0"/>
      <dgm:spPr/>
    </dgm:pt>
  </dgm:ptLst>
  <dgm:cxnLst>
    <dgm:cxn modelId="{E335E938-B600-400D-A0A0-3D426E04462C}" srcId="{0C20B8DB-170E-48D4-94C7-04B1D74F4E37}" destId="{63CB2D90-5300-4A1B-AEF7-FCE9DD09E31E}" srcOrd="0" destOrd="0" parTransId="{9294C19F-DB58-41F6-B2C0-B46668ACB845}" sibTransId="{F4CAD492-0198-4D2C-AE2B-B83268F407AB}"/>
    <dgm:cxn modelId="{35A851C8-5BF5-474A-94AB-C11C7948C04C}" type="presOf" srcId="{2BBCE677-6596-4DDC-9352-EFFFE147CBB7}" destId="{BB8212C9-3501-4869-9396-9E8B22F77D5F}" srcOrd="1" destOrd="0" presId="urn:microsoft.com/office/officeart/2008/layout/HorizontalMultiLevelHierarchy"/>
    <dgm:cxn modelId="{850DB720-34DE-4461-AB26-B5A0B3FB181A}" type="presOf" srcId="{2BBCE677-6596-4DDC-9352-EFFFE147CBB7}" destId="{76D8BE37-98B3-47AB-B32D-3099B7EDDB4B}" srcOrd="0" destOrd="0" presId="urn:microsoft.com/office/officeart/2008/layout/HorizontalMultiLevelHierarchy"/>
    <dgm:cxn modelId="{5A225E4F-30D0-4C03-A78F-14D2AE5F8E8B}" type="presOf" srcId="{25589F76-C139-4607-929E-B99FF8157CF6}" destId="{726D9976-BB9B-4584-81AE-4F3ACD57358C}" srcOrd="0" destOrd="0" presId="urn:microsoft.com/office/officeart/2008/layout/HorizontalMultiLevelHierarchy"/>
    <dgm:cxn modelId="{D7C8E61E-E7D4-4106-A3E3-A4985BF6E3CD}" srcId="{D42BE0BA-AF3F-45A0-9FA2-CF1EA137645D}" destId="{316B22AE-1366-482E-89CE-EEFDD3DAA437}" srcOrd="2" destOrd="0" parTransId="{2BBCE677-6596-4DDC-9352-EFFFE147CBB7}" sibTransId="{BA4046A5-E465-4672-AAD5-5B110A4CC9F4}"/>
    <dgm:cxn modelId="{338026DE-4176-4461-8A11-5504575719ED}" srcId="{D42BE0BA-AF3F-45A0-9FA2-CF1EA137645D}" destId="{8C48053E-A708-4DED-BC3F-5F7DA73E115A}" srcOrd="3" destOrd="0" parTransId="{9B63F36B-17FB-4467-967A-0FFB8E26ACE4}" sibTransId="{D195DE64-B4BC-41A8-895C-4F436599205A}"/>
    <dgm:cxn modelId="{DDED8E95-C662-4C4A-A5A6-221A8AE1C6A7}" srcId="{36F1F701-4B6D-4A60-A218-7A151CD0CF04}" destId="{0DEABB9B-E2F8-4D32-BE75-2F2FE100B968}" srcOrd="0" destOrd="0" parTransId="{1B2C7052-223A-4DB7-BFF0-88242AA2FA98}" sibTransId="{07EC7322-09CB-40F0-BE11-05700E70B232}"/>
    <dgm:cxn modelId="{13C017DF-BD98-4898-B25A-9A541819AB15}" type="presOf" srcId="{25589F76-C139-4607-929E-B99FF8157CF6}" destId="{DD40A0E9-2459-4EE7-851D-C24A19240570}" srcOrd="1" destOrd="0" presId="urn:microsoft.com/office/officeart/2008/layout/HorizontalMultiLevelHierarchy"/>
    <dgm:cxn modelId="{48928033-BE4E-4C11-B252-DA3A6983E8EC}" type="presOf" srcId="{DF1EF568-FD83-443F-A542-A65A14210BA8}" destId="{431DDE43-D232-406C-A87C-1DB937920A79}" srcOrd="0" destOrd="0" presId="urn:microsoft.com/office/officeart/2008/layout/HorizontalMultiLevelHierarchy"/>
    <dgm:cxn modelId="{2A5D7990-2000-4465-AF64-968816EDFAA6}" srcId="{63CB2D90-5300-4A1B-AEF7-FCE9DD09E31E}" destId="{36F1F701-4B6D-4A60-A218-7A151CD0CF04}" srcOrd="0" destOrd="0" parTransId="{25589F76-C139-4607-929E-B99FF8157CF6}" sibTransId="{88D8144E-9D57-4457-83AA-5DAEB6A82B15}"/>
    <dgm:cxn modelId="{086410E5-8840-49CA-8393-44D26F51B8BE}" type="presOf" srcId="{36F1F701-4B6D-4A60-A218-7A151CD0CF04}" destId="{C9F27618-DE70-420B-8283-ADA61AA67F91}" srcOrd="0" destOrd="0" presId="urn:microsoft.com/office/officeart/2008/layout/HorizontalMultiLevelHierarchy"/>
    <dgm:cxn modelId="{402E1028-0D16-4B12-9F00-7C60A74CCC47}" type="presOf" srcId="{8C48053E-A708-4DED-BC3F-5F7DA73E115A}" destId="{1C7EB8E1-CD92-4ACB-9283-5BCD316F0CE8}" srcOrd="0" destOrd="0" presId="urn:microsoft.com/office/officeart/2008/layout/HorizontalMultiLevelHierarchy"/>
    <dgm:cxn modelId="{1BD3E053-60FF-44A3-9085-EB189DA6C22C}" type="presOf" srcId="{1B2C7052-223A-4DB7-BFF0-88242AA2FA98}" destId="{0AEB4073-30AA-417E-8FC9-0ED12EAEAADE}" srcOrd="1" destOrd="0" presId="urn:microsoft.com/office/officeart/2008/layout/HorizontalMultiLevelHierarchy"/>
    <dgm:cxn modelId="{0F62271D-8897-4C1B-90F9-C6587020A4A8}" type="presOf" srcId="{0C20B8DB-170E-48D4-94C7-04B1D74F4E37}" destId="{1717008B-29AA-48B0-92EE-12FA7ACFD024}" srcOrd="0" destOrd="0" presId="urn:microsoft.com/office/officeart/2008/layout/HorizontalMultiLevelHierarchy"/>
    <dgm:cxn modelId="{2A82139E-7F1B-4D7D-94EA-D0F7834067A3}" type="presOf" srcId="{9B63F36B-17FB-4467-967A-0FFB8E26ACE4}" destId="{EE8AD690-8E1F-40F9-9708-2DA143130CE6}" srcOrd="0" destOrd="0" presId="urn:microsoft.com/office/officeart/2008/layout/HorizontalMultiLevelHierarchy"/>
    <dgm:cxn modelId="{3C8987EB-D31F-4D05-BF99-7E77BC38BA5F}" type="presOf" srcId="{9A50798A-F2FD-4DC2-B177-EAC7F38C3416}" destId="{F6363031-2E56-4AA2-944F-496419197AB6}" srcOrd="0" destOrd="0" presId="urn:microsoft.com/office/officeart/2008/layout/HorizontalMultiLevelHierarchy"/>
    <dgm:cxn modelId="{EDCB752F-B586-4B41-8876-DAAC4E046455}" type="presOf" srcId="{93F24E5C-F05E-4BD0-9053-E62DE408E58D}" destId="{CBD90FAA-29F7-4813-BA3B-6C65E407A82F}" srcOrd="0" destOrd="0" presId="urn:microsoft.com/office/officeart/2008/layout/HorizontalMultiLevelHierarchy"/>
    <dgm:cxn modelId="{CF4820C4-B0E7-4ABC-84B3-1C70836A9209}" type="presOf" srcId="{9B63F36B-17FB-4467-967A-0FFB8E26ACE4}" destId="{9AD6C8F3-1D94-41BB-B2E4-FE2F28F5EA83}" srcOrd="1" destOrd="0" presId="urn:microsoft.com/office/officeart/2008/layout/HorizontalMultiLevelHierarchy"/>
    <dgm:cxn modelId="{89FF7453-E220-4347-B9B4-38C728FC4249}" srcId="{D42BE0BA-AF3F-45A0-9FA2-CF1EA137645D}" destId="{DF1EF568-FD83-443F-A542-A65A14210BA8}" srcOrd="0" destOrd="0" parTransId="{5B1D7315-262F-4576-A2EB-B703486E9EB0}" sibTransId="{1B46853E-B6E8-4CDF-B608-604306F616E7}"/>
    <dgm:cxn modelId="{17B7AB08-E605-441C-A4AE-38224C7E59E0}" type="presOf" srcId="{1B2C7052-223A-4DB7-BFF0-88242AA2FA98}" destId="{57318348-6B19-4E34-B431-A7DDBF446F83}" srcOrd="0" destOrd="0" presId="urn:microsoft.com/office/officeart/2008/layout/HorizontalMultiLevelHierarchy"/>
    <dgm:cxn modelId="{4A12A187-1043-416D-ACDA-F9FC0E3210A5}" type="presOf" srcId="{63CB2D90-5300-4A1B-AEF7-FCE9DD09E31E}" destId="{14FAAB77-D9B1-42D4-B4F5-40DC38AF7B4D}" srcOrd="0" destOrd="0" presId="urn:microsoft.com/office/officeart/2008/layout/HorizontalMultiLevelHierarchy"/>
    <dgm:cxn modelId="{33C5EA0B-8707-4D7A-83D1-F7D0B91BBF30}" type="presOf" srcId="{5B1D7315-262F-4576-A2EB-B703486E9EB0}" destId="{EB749CFB-CD3B-4C81-A36C-08BE7B7A807F}" srcOrd="1" destOrd="0" presId="urn:microsoft.com/office/officeart/2008/layout/HorizontalMultiLevelHierarchy"/>
    <dgm:cxn modelId="{4860002F-86A4-457F-B81C-5080BA577260}" type="presOf" srcId="{5B1D7315-262F-4576-A2EB-B703486E9EB0}" destId="{B27E33A7-0134-47DE-B90A-1CE7147797BE}" srcOrd="0" destOrd="0" presId="urn:microsoft.com/office/officeart/2008/layout/HorizontalMultiLevelHierarchy"/>
    <dgm:cxn modelId="{7A444315-F246-4F95-A3C6-1F6A80658AC8}" srcId="{63CB2D90-5300-4A1B-AEF7-FCE9DD09E31E}" destId="{D42BE0BA-AF3F-45A0-9FA2-CF1EA137645D}" srcOrd="1" destOrd="0" parTransId="{9A50798A-F2FD-4DC2-B177-EAC7F38C3416}" sibTransId="{4BC79DB1-63E4-4346-913E-CFD29B9E1FFA}"/>
    <dgm:cxn modelId="{F8AA1487-FE5A-4774-ACF4-9ADCA0019EAE}" type="presOf" srcId="{9A50798A-F2FD-4DC2-B177-EAC7F38C3416}" destId="{58E1D185-BBA1-42F7-B19D-DFD093B24BD6}" srcOrd="1" destOrd="0" presId="urn:microsoft.com/office/officeart/2008/layout/HorizontalMultiLevelHierarchy"/>
    <dgm:cxn modelId="{557109FD-456B-4F4E-B5C6-0AA356C39A74}" type="presOf" srcId="{D42BE0BA-AF3F-45A0-9FA2-CF1EA137645D}" destId="{52E1E7F4-4EB3-465F-888E-341693B46C55}" srcOrd="0" destOrd="0" presId="urn:microsoft.com/office/officeart/2008/layout/HorizontalMultiLevelHierarchy"/>
    <dgm:cxn modelId="{9278A68B-C13C-4D1B-B684-BF235461C18D}" type="presOf" srcId="{A07228E1-33F3-4BA7-A15E-B6B1EA6C3FDD}" destId="{A5921237-1768-4C61-8B4B-9BEA308E9FFE}" srcOrd="0" destOrd="0" presId="urn:microsoft.com/office/officeart/2008/layout/HorizontalMultiLevelHierarchy"/>
    <dgm:cxn modelId="{D77CA597-4801-4019-8339-D9891CE8AAB1}" type="presOf" srcId="{316B22AE-1366-482E-89CE-EEFDD3DAA437}" destId="{1F99EEFD-7050-4682-8973-A438ED3BB348}" srcOrd="0" destOrd="0" presId="urn:microsoft.com/office/officeart/2008/layout/HorizontalMultiLevelHierarchy"/>
    <dgm:cxn modelId="{35C4E710-F53A-409E-89C3-55E614CBDBD1}" type="presOf" srcId="{0DEABB9B-E2F8-4D32-BE75-2F2FE100B968}" destId="{7A5070B3-A6F6-4A56-83AB-2721E9B71397}" srcOrd="0" destOrd="0" presId="urn:microsoft.com/office/officeart/2008/layout/HorizontalMultiLevelHierarchy"/>
    <dgm:cxn modelId="{88D13FB5-15E2-4B04-9982-7866A8C4E2D4}" type="presOf" srcId="{93F24E5C-F05E-4BD0-9053-E62DE408E58D}" destId="{D36129CC-505F-44E6-B610-799BEC6C8B4D}" srcOrd="1" destOrd="0" presId="urn:microsoft.com/office/officeart/2008/layout/HorizontalMultiLevelHierarchy"/>
    <dgm:cxn modelId="{F686A19F-562B-41E2-890C-069E2FEF439D}" srcId="{D42BE0BA-AF3F-45A0-9FA2-CF1EA137645D}" destId="{A07228E1-33F3-4BA7-A15E-B6B1EA6C3FDD}" srcOrd="1" destOrd="0" parTransId="{93F24E5C-F05E-4BD0-9053-E62DE408E58D}" sibTransId="{A8815D3C-C67F-4E86-9510-81A4D63A6A76}"/>
    <dgm:cxn modelId="{F6C0A965-F4C5-4207-B038-D4726446AB6A}" type="presParOf" srcId="{1717008B-29AA-48B0-92EE-12FA7ACFD024}" destId="{523D94E2-FA30-4E65-8873-DAC0A0FF3E11}" srcOrd="0" destOrd="0" presId="urn:microsoft.com/office/officeart/2008/layout/HorizontalMultiLevelHierarchy"/>
    <dgm:cxn modelId="{39365540-1598-49F0-A1FB-81FE8BF73801}" type="presParOf" srcId="{523D94E2-FA30-4E65-8873-DAC0A0FF3E11}" destId="{14FAAB77-D9B1-42D4-B4F5-40DC38AF7B4D}" srcOrd="0" destOrd="0" presId="urn:microsoft.com/office/officeart/2008/layout/HorizontalMultiLevelHierarchy"/>
    <dgm:cxn modelId="{8609E048-40F5-4CCF-B458-59B331EA69F2}" type="presParOf" srcId="{523D94E2-FA30-4E65-8873-DAC0A0FF3E11}" destId="{BE7C0F10-9542-4D60-8309-063CE4E56CC2}" srcOrd="1" destOrd="0" presId="urn:microsoft.com/office/officeart/2008/layout/HorizontalMultiLevelHierarchy"/>
    <dgm:cxn modelId="{B5CB17B4-2831-454C-8B3A-4BEFE8F5227C}" type="presParOf" srcId="{BE7C0F10-9542-4D60-8309-063CE4E56CC2}" destId="{726D9976-BB9B-4584-81AE-4F3ACD57358C}" srcOrd="0" destOrd="0" presId="urn:microsoft.com/office/officeart/2008/layout/HorizontalMultiLevelHierarchy"/>
    <dgm:cxn modelId="{2A40C9F4-CD45-4298-901F-FB276DFCDDEA}" type="presParOf" srcId="{726D9976-BB9B-4584-81AE-4F3ACD57358C}" destId="{DD40A0E9-2459-4EE7-851D-C24A19240570}" srcOrd="0" destOrd="0" presId="urn:microsoft.com/office/officeart/2008/layout/HorizontalMultiLevelHierarchy"/>
    <dgm:cxn modelId="{861AA011-7632-416E-91A1-6A646851B166}" type="presParOf" srcId="{BE7C0F10-9542-4D60-8309-063CE4E56CC2}" destId="{5F32FFF4-A593-4C5E-BE85-918E6525724C}" srcOrd="1" destOrd="0" presId="urn:microsoft.com/office/officeart/2008/layout/HorizontalMultiLevelHierarchy"/>
    <dgm:cxn modelId="{7D9294F4-96E5-4B06-B4C7-0C34D40A1CC1}" type="presParOf" srcId="{5F32FFF4-A593-4C5E-BE85-918E6525724C}" destId="{C9F27618-DE70-420B-8283-ADA61AA67F91}" srcOrd="0" destOrd="0" presId="urn:microsoft.com/office/officeart/2008/layout/HorizontalMultiLevelHierarchy"/>
    <dgm:cxn modelId="{4EF08B7F-DA1A-471D-9410-B46F53246903}" type="presParOf" srcId="{5F32FFF4-A593-4C5E-BE85-918E6525724C}" destId="{71AA735C-3348-4994-88D8-F3886E38A03F}" srcOrd="1" destOrd="0" presId="urn:microsoft.com/office/officeart/2008/layout/HorizontalMultiLevelHierarchy"/>
    <dgm:cxn modelId="{E3789610-8C3B-48F7-9BC0-8022640A3A41}" type="presParOf" srcId="{71AA735C-3348-4994-88D8-F3886E38A03F}" destId="{57318348-6B19-4E34-B431-A7DDBF446F83}" srcOrd="0" destOrd="0" presId="urn:microsoft.com/office/officeart/2008/layout/HorizontalMultiLevelHierarchy"/>
    <dgm:cxn modelId="{44500EAE-BEE1-47F7-916A-A2C83DD0E450}" type="presParOf" srcId="{57318348-6B19-4E34-B431-A7DDBF446F83}" destId="{0AEB4073-30AA-417E-8FC9-0ED12EAEAADE}" srcOrd="0" destOrd="0" presId="urn:microsoft.com/office/officeart/2008/layout/HorizontalMultiLevelHierarchy"/>
    <dgm:cxn modelId="{A3FC756F-563F-4E8C-B3E4-1BA4221A54E6}" type="presParOf" srcId="{71AA735C-3348-4994-88D8-F3886E38A03F}" destId="{2E53BE88-3FCB-4B2D-B8E0-C56485D38EA7}" srcOrd="1" destOrd="0" presId="urn:microsoft.com/office/officeart/2008/layout/HorizontalMultiLevelHierarchy"/>
    <dgm:cxn modelId="{BD9C75D9-D253-42EE-AF6A-01FE7513ECAC}" type="presParOf" srcId="{2E53BE88-3FCB-4B2D-B8E0-C56485D38EA7}" destId="{7A5070B3-A6F6-4A56-83AB-2721E9B71397}" srcOrd="0" destOrd="0" presId="urn:microsoft.com/office/officeart/2008/layout/HorizontalMultiLevelHierarchy"/>
    <dgm:cxn modelId="{3334260B-9BD6-4F96-91C8-3D9C97CC0CEF}" type="presParOf" srcId="{2E53BE88-3FCB-4B2D-B8E0-C56485D38EA7}" destId="{74DCF631-EE08-469D-8A73-339C1431F5D4}" srcOrd="1" destOrd="0" presId="urn:microsoft.com/office/officeart/2008/layout/HorizontalMultiLevelHierarchy"/>
    <dgm:cxn modelId="{596E07F9-5604-4965-A7A8-CB654B4C86FD}" type="presParOf" srcId="{BE7C0F10-9542-4D60-8309-063CE4E56CC2}" destId="{F6363031-2E56-4AA2-944F-496419197AB6}" srcOrd="2" destOrd="0" presId="urn:microsoft.com/office/officeart/2008/layout/HorizontalMultiLevelHierarchy"/>
    <dgm:cxn modelId="{9E7D02F3-9968-46A6-A307-9F7A3DA1158D}" type="presParOf" srcId="{F6363031-2E56-4AA2-944F-496419197AB6}" destId="{58E1D185-BBA1-42F7-B19D-DFD093B24BD6}" srcOrd="0" destOrd="0" presId="urn:microsoft.com/office/officeart/2008/layout/HorizontalMultiLevelHierarchy"/>
    <dgm:cxn modelId="{71B39CED-F605-447A-8021-171F5A109F8A}" type="presParOf" srcId="{BE7C0F10-9542-4D60-8309-063CE4E56CC2}" destId="{54B8C3B8-5EBB-4CBC-9840-95CC024AB202}" srcOrd="3" destOrd="0" presId="urn:microsoft.com/office/officeart/2008/layout/HorizontalMultiLevelHierarchy"/>
    <dgm:cxn modelId="{A439AFEB-70EB-498E-83A5-AB8964DD42D3}" type="presParOf" srcId="{54B8C3B8-5EBB-4CBC-9840-95CC024AB202}" destId="{52E1E7F4-4EB3-465F-888E-341693B46C55}" srcOrd="0" destOrd="0" presId="urn:microsoft.com/office/officeart/2008/layout/HorizontalMultiLevelHierarchy"/>
    <dgm:cxn modelId="{3C5211AD-5BE3-4529-87FA-0F87AE48AEF4}" type="presParOf" srcId="{54B8C3B8-5EBB-4CBC-9840-95CC024AB202}" destId="{304EE1EF-8FB6-4B0D-92AC-EB8BE7B896DA}" srcOrd="1" destOrd="0" presId="urn:microsoft.com/office/officeart/2008/layout/HorizontalMultiLevelHierarchy"/>
    <dgm:cxn modelId="{E59622EA-BEE2-4A9B-A058-615BFAD7CEE4}" type="presParOf" srcId="{304EE1EF-8FB6-4B0D-92AC-EB8BE7B896DA}" destId="{B27E33A7-0134-47DE-B90A-1CE7147797BE}" srcOrd="0" destOrd="0" presId="urn:microsoft.com/office/officeart/2008/layout/HorizontalMultiLevelHierarchy"/>
    <dgm:cxn modelId="{F202476E-09BD-4198-86F9-3B11BB88F119}" type="presParOf" srcId="{B27E33A7-0134-47DE-B90A-1CE7147797BE}" destId="{EB749CFB-CD3B-4C81-A36C-08BE7B7A807F}" srcOrd="0" destOrd="0" presId="urn:microsoft.com/office/officeart/2008/layout/HorizontalMultiLevelHierarchy"/>
    <dgm:cxn modelId="{0D7CCCC5-C447-4827-8F57-729822EA80EB}" type="presParOf" srcId="{304EE1EF-8FB6-4B0D-92AC-EB8BE7B896DA}" destId="{50CA1379-CB1C-4939-A50A-A1ED8982DD30}" srcOrd="1" destOrd="0" presId="urn:microsoft.com/office/officeart/2008/layout/HorizontalMultiLevelHierarchy"/>
    <dgm:cxn modelId="{3FB906D0-B4EF-4C23-89E5-D4B2A0AF1596}" type="presParOf" srcId="{50CA1379-CB1C-4939-A50A-A1ED8982DD30}" destId="{431DDE43-D232-406C-A87C-1DB937920A79}" srcOrd="0" destOrd="0" presId="urn:microsoft.com/office/officeart/2008/layout/HorizontalMultiLevelHierarchy"/>
    <dgm:cxn modelId="{FD8DEED2-4FA4-49CC-9D5E-BD6965E621E5}" type="presParOf" srcId="{50CA1379-CB1C-4939-A50A-A1ED8982DD30}" destId="{8A0A542F-91CC-4354-82FD-C70B997C096A}" srcOrd="1" destOrd="0" presId="urn:microsoft.com/office/officeart/2008/layout/HorizontalMultiLevelHierarchy"/>
    <dgm:cxn modelId="{C1C54005-DC6B-4629-AD8A-76EC8B29EFC5}" type="presParOf" srcId="{304EE1EF-8FB6-4B0D-92AC-EB8BE7B896DA}" destId="{CBD90FAA-29F7-4813-BA3B-6C65E407A82F}" srcOrd="2" destOrd="0" presId="urn:microsoft.com/office/officeart/2008/layout/HorizontalMultiLevelHierarchy"/>
    <dgm:cxn modelId="{FDBAE168-1E60-4F02-A65D-E08B35BC36D6}" type="presParOf" srcId="{CBD90FAA-29F7-4813-BA3B-6C65E407A82F}" destId="{D36129CC-505F-44E6-B610-799BEC6C8B4D}" srcOrd="0" destOrd="0" presId="urn:microsoft.com/office/officeart/2008/layout/HorizontalMultiLevelHierarchy"/>
    <dgm:cxn modelId="{AD6022A1-5424-4294-AEC0-785212035707}" type="presParOf" srcId="{304EE1EF-8FB6-4B0D-92AC-EB8BE7B896DA}" destId="{170A6904-ED47-4AC9-AE58-EA273BC3F249}" srcOrd="3" destOrd="0" presId="urn:microsoft.com/office/officeart/2008/layout/HorizontalMultiLevelHierarchy"/>
    <dgm:cxn modelId="{71FBDB99-78F4-4447-86F8-DA8157F37CAB}" type="presParOf" srcId="{170A6904-ED47-4AC9-AE58-EA273BC3F249}" destId="{A5921237-1768-4C61-8B4B-9BEA308E9FFE}" srcOrd="0" destOrd="0" presId="urn:microsoft.com/office/officeart/2008/layout/HorizontalMultiLevelHierarchy"/>
    <dgm:cxn modelId="{4D247226-8100-47A3-B4D0-F8F7C5616555}" type="presParOf" srcId="{170A6904-ED47-4AC9-AE58-EA273BC3F249}" destId="{CCB2DB41-665B-4E40-84A7-58EF0FD68462}" srcOrd="1" destOrd="0" presId="urn:microsoft.com/office/officeart/2008/layout/HorizontalMultiLevelHierarchy"/>
    <dgm:cxn modelId="{578699FD-6BF8-4FD6-827E-30657A5E87E0}" type="presParOf" srcId="{304EE1EF-8FB6-4B0D-92AC-EB8BE7B896DA}" destId="{76D8BE37-98B3-47AB-B32D-3099B7EDDB4B}" srcOrd="4" destOrd="0" presId="urn:microsoft.com/office/officeart/2008/layout/HorizontalMultiLevelHierarchy"/>
    <dgm:cxn modelId="{5FF1786F-BBB6-484A-9EE7-B5E34D5E7416}" type="presParOf" srcId="{76D8BE37-98B3-47AB-B32D-3099B7EDDB4B}" destId="{BB8212C9-3501-4869-9396-9E8B22F77D5F}" srcOrd="0" destOrd="0" presId="urn:microsoft.com/office/officeart/2008/layout/HorizontalMultiLevelHierarchy"/>
    <dgm:cxn modelId="{17610C7A-C939-4D67-AF5E-3B86CCAA2F90}" type="presParOf" srcId="{304EE1EF-8FB6-4B0D-92AC-EB8BE7B896DA}" destId="{C905D8DD-4947-4B30-AD53-8DD4ACA28EDE}" srcOrd="5" destOrd="0" presId="urn:microsoft.com/office/officeart/2008/layout/HorizontalMultiLevelHierarchy"/>
    <dgm:cxn modelId="{85B358E2-856E-4177-BA82-87333C476BE0}" type="presParOf" srcId="{C905D8DD-4947-4B30-AD53-8DD4ACA28EDE}" destId="{1F99EEFD-7050-4682-8973-A438ED3BB348}" srcOrd="0" destOrd="0" presId="urn:microsoft.com/office/officeart/2008/layout/HorizontalMultiLevelHierarchy"/>
    <dgm:cxn modelId="{FA1C0CCC-598A-4CD9-8FE7-21B6C6C2354C}" type="presParOf" srcId="{C905D8DD-4947-4B30-AD53-8DD4ACA28EDE}" destId="{7EADC22C-33FC-4340-8894-7780E6B1F031}" srcOrd="1" destOrd="0" presId="urn:microsoft.com/office/officeart/2008/layout/HorizontalMultiLevelHierarchy"/>
    <dgm:cxn modelId="{50A61199-D7DE-419D-95C0-2111485D1B1E}" type="presParOf" srcId="{304EE1EF-8FB6-4B0D-92AC-EB8BE7B896DA}" destId="{EE8AD690-8E1F-40F9-9708-2DA143130CE6}" srcOrd="6" destOrd="0" presId="urn:microsoft.com/office/officeart/2008/layout/HorizontalMultiLevelHierarchy"/>
    <dgm:cxn modelId="{C9C24E53-1785-49F3-921C-F74998341FD9}" type="presParOf" srcId="{EE8AD690-8E1F-40F9-9708-2DA143130CE6}" destId="{9AD6C8F3-1D94-41BB-B2E4-FE2F28F5EA83}" srcOrd="0" destOrd="0" presId="urn:microsoft.com/office/officeart/2008/layout/HorizontalMultiLevelHierarchy"/>
    <dgm:cxn modelId="{23563936-BD91-48C5-843B-AA69A8C41C89}" type="presParOf" srcId="{304EE1EF-8FB6-4B0D-92AC-EB8BE7B896DA}" destId="{05B6415E-DB95-4C2A-9D97-4ED884F31952}" srcOrd="7" destOrd="0" presId="urn:microsoft.com/office/officeart/2008/layout/HorizontalMultiLevelHierarchy"/>
    <dgm:cxn modelId="{A59E89CC-297F-4717-8CCF-40EC560D798E}" type="presParOf" srcId="{05B6415E-DB95-4C2A-9D97-4ED884F31952}" destId="{1C7EB8E1-CD92-4ACB-9283-5BCD316F0CE8}" srcOrd="0" destOrd="0" presId="urn:microsoft.com/office/officeart/2008/layout/HorizontalMultiLevelHierarchy"/>
    <dgm:cxn modelId="{D875B947-8CE9-4A33-967F-30E85F2125AE}" type="presParOf" srcId="{05B6415E-DB95-4C2A-9D97-4ED884F31952}" destId="{C0781A11-FDA2-4766-B29E-E9B5FFBA4D1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65E4CB05-6F12-4A32-8635-947D72564536}"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000" b="1" dirty="0" smtClean="0">
              <a:latin typeface="+mj-lt"/>
            </a:rPr>
            <a:t>COMITÉ DE PARTICIPACIÓN CIUDADANA</a:t>
          </a:r>
          <a:endParaRPr lang="es-MX" sz="20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42BE0BA-AF3F-45A0-9FA2-CF1EA137645D}">
      <dgm:prSet phldrT="[Texto]" custT="1"/>
      <dgm:spPr/>
      <dgm:t>
        <a:bodyPr/>
        <a:lstStyle/>
        <a:p>
          <a:pPr algn="ctr"/>
          <a:r>
            <a:rPr lang="es-MX" sz="1800" b="1" dirty="0" smtClean="0">
              <a:latin typeface="+mj-lt"/>
            </a:rPr>
            <a:t>CARACTERÍSTICAS DEL CARGO</a:t>
          </a:r>
          <a:endParaRPr lang="es-MX" sz="1800" b="1" dirty="0">
            <a:latin typeface="+mj-lt"/>
          </a:endParaRPr>
        </a:p>
      </dgm:t>
    </dgm:pt>
    <dgm:pt modelId="{9A50798A-F2FD-4DC2-B177-EAC7F38C3416}" type="parTrans" cxnId="{7A444315-F246-4F95-A3C6-1F6A80658AC8}">
      <dgm:prSet/>
      <dgm:spPr/>
      <dgm:t>
        <a:bodyPr/>
        <a:lstStyle/>
        <a:p>
          <a:endParaRPr lang="es-MX"/>
        </a:p>
      </dgm:t>
    </dgm:pt>
    <dgm:pt modelId="{4BC79DB1-63E4-4346-913E-CFD29B9E1FFA}" type="sibTrans" cxnId="{7A444315-F246-4F95-A3C6-1F6A80658AC8}">
      <dgm:prSet/>
      <dgm:spPr/>
      <dgm:t>
        <a:bodyPr/>
        <a:lstStyle/>
        <a:p>
          <a:endParaRPr lang="es-MX"/>
        </a:p>
      </dgm:t>
    </dgm:pt>
    <dgm:pt modelId="{DF1EF568-FD83-443F-A542-A65A14210BA8}">
      <dgm:prSet phldrT="[Texto]" custT="1"/>
      <dgm:spPr/>
      <dgm:t>
        <a:bodyPr/>
        <a:lstStyle/>
        <a:p>
          <a:pPr algn="ctr"/>
          <a:r>
            <a:rPr lang="es-MX" sz="1800" b="1" dirty="0" smtClean="0">
              <a:latin typeface="+mj-lt"/>
            </a:rPr>
            <a:t>NO SON SERVIDORES PÚBLICOS</a:t>
          </a:r>
          <a:endParaRPr lang="es-MX" sz="1800" b="1" dirty="0">
            <a:latin typeface="+mj-lt"/>
          </a:endParaRPr>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EC38E120-9B87-4EBF-BA3B-BCA902802EAF}">
      <dgm:prSet phldrT="[Texto]" custT="1"/>
      <dgm:spPr/>
      <dgm:t>
        <a:bodyPr/>
        <a:lstStyle/>
        <a:p>
          <a:pPr algn="ctr"/>
          <a:r>
            <a:rPr lang="es-MX" sz="1800" b="1" dirty="0" smtClean="0">
              <a:latin typeface="+mj-lt"/>
            </a:rPr>
            <a:t>NO PUEDEN OCUPAR NINGÚN CARGO PUBLICO</a:t>
          </a:r>
          <a:endParaRPr lang="es-MX" sz="1800" b="1" dirty="0">
            <a:latin typeface="+mj-lt"/>
          </a:endParaRPr>
        </a:p>
      </dgm:t>
    </dgm:pt>
    <dgm:pt modelId="{FA221782-D0D2-4533-B26D-E9C95026514D}" type="parTrans" cxnId="{BA48D157-8065-4E97-92E1-278C0D4B44DA}">
      <dgm:prSet/>
      <dgm:spPr/>
      <dgm:t>
        <a:bodyPr/>
        <a:lstStyle/>
        <a:p>
          <a:endParaRPr lang="es-MX"/>
        </a:p>
      </dgm:t>
    </dgm:pt>
    <dgm:pt modelId="{72F240DE-ECEA-4517-9B4E-BBCA9939B24E}" type="sibTrans" cxnId="{BA48D157-8065-4E97-92E1-278C0D4B44DA}">
      <dgm:prSet/>
      <dgm:spPr/>
      <dgm:t>
        <a:bodyPr/>
        <a:lstStyle/>
        <a:p>
          <a:endParaRPr lang="es-MX"/>
        </a:p>
      </dgm:t>
    </dgm:pt>
    <dgm:pt modelId="{188DB777-89FC-435A-8F46-7C161FB0A33B}">
      <dgm:prSet phldrT="[Texto]" custT="1"/>
      <dgm:spPr/>
      <dgm:t>
        <a:bodyPr/>
        <a:lstStyle/>
        <a:p>
          <a:pPr algn="ctr"/>
          <a:r>
            <a:rPr lang="es-MX" sz="1800" b="1" dirty="0" smtClean="0">
              <a:latin typeface="+mj-lt"/>
            </a:rPr>
            <a:t>SOLO PUEDEN DESEMPEÑARSE EN PUESTOS PRIVADOS QUE NO IMPLIQUEN UN CONFLICTO DE INTERESES</a:t>
          </a:r>
          <a:endParaRPr lang="es-MX" sz="1800" b="1" dirty="0">
            <a:latin typeface="+mj-lt"/>
          </a:endParaRPr>
        </a:p>
      </dgm:t>
    </dgm:pt>
    <dgm:pt modelId="{4764CA9B-A27E-4CA0-8269-B13A0899E5F9}" type="parTrans" cxnId="{B28E4C39-7765-4701-9ED1-182F591461C5}">
      <dgm:prSet/>
      <dgm:spPr/>
      <dgm:t>
        <a:bodyPr/>
        <a:lstStyle/>
        <a:p>
          <a:endParaRPr lang="es-MX"/>
        </a:p>
      </dgm:t>
    </dgm:pt>
    <dgm:pt modelId="{7988F58D-85BC-4BE3-A8DF-3CF1C2F6363D}" type="sibTrans" cxnId="{B28E4C39-7765-4701-9ED1-182F591461C5}">
      <dgm:prSet/>
      <dgm:spPr/>
      <dgm:t>
        <a:bodyPr/>
        <a:lstStyle/>
        <a:p>
          <a:endParaRPr lang="es-MX"/>
        </a:p>
      </dgm:t>
    </dgm:pt>
    <dgm:pt modelId="{2659BAB2-E3DE-4AAA-A9E9-4B6942FBA3C1}">
      <dgm:prSet phldrT="[Texto]" custT="1"/>
      <dgm:spPr/>
      <dgm:t>
        <a:bodyPr/>
        <a:lstStyle/>
        <a:p>
          <a:pPr algn="ctr"/>
          <a:r>
            <a:rPr lang="es-MX" sz="1800" b="1" dirty="0" smtClean="0">
              <a:latin typeface="+mj-lt"/>
            </a:rPr>
            <a:t>SUJETOS A LA LGRA</a:t>
          </a:r>
          <a:endParaRPr lang="es-MX" sz="1800" b="1" dirty="0">
            <a:latin typeface="+mj-lt"/>
          </a:endParaRPr>
        </a:p>
      </dgm:t>
    </dgm:pt>
    <dgm:pt modelId="{E8A7A10F-7598-4767-9C81-1A0C25CEDA75}" type="parTrans" cxnId="{2035D50B-AB4B-4760-B7BD-B0F49A52546C}">
      <dgm:prSet/>
      <dgm:spPr/>
      <dgm:t>
        <a:bodyPr/>
        <a:lstStyle/>
        <a:p>
          <a:endParaRPr lang="es-MX"/>
        </a:p>
      </dgm:t>
    </dgm:pt>
    <dgm:pt modelId="{710FA2A8-43CD-4FC5-8CA4-D290C299B98D}" type="sibTrans" cxnId="{2035D50B-AB4B-4760-B7BD-B0F49A52546C}">
      <dgm:prSet/>
      <dgm:spPr/>
      <dgm:t>
        <a:bodyPr/>
        <a:lstStyle/>
        <a:p>
          <a:endParaRPr lang="es-MX"/>
        </a:p>
      </dgm:t>
    </dgm:pt>
    <dgm:pt modelId="{C7E49833-604C-427C-82A7-AD839B5D4BF1}">
      <dgm:prSet phldrT="[Texto]" custT="1"/>
      <dgm:spPr/>
      <dgm:t>
        <a:bodyPr/>
        <a:lstStyle/>
        <a:p>
          <a:pPr algn="ctr"/>
          <a:r>
            <a:rPr lang="es-MX" sz="1800" b="1" dirty="0" smtClean="0">
              <a:latin typeface="+mj-lt"/>
            </a:rPr>
            <a:t>PUEDEN SER REMOVIDOS POR ACTOS PARTICULARES VINCULADOS CON FALTAS ADMINISTRATIVAS GRAVES</a:t>
          </a:r>
          <a:endParaRPr lang="es-MX" sz="1800" b="1" dirty="0">
            <a:latin typeface="+mj-lt"/>
          </a:endParaRPr>
        </a:p>
      </dgm:t>
    </dgm:pt>
    <dgm:pt modelId="{CD5BF499-CF54-4E4D-8D0D-4AF7980B0893}" type="parTrans" cxnId="{A1127CFB-1BC5-40B4-A75F-5BE35BD0D5FF}">
      <dgm:prSet/>
      <dgm:spPr/>
      <dgm:t>
        <a:bodyPr/>
        <a:lstStyle/>
        <a:p>
          <a:endParaRPr lang="es-MX"/>
        </a:p>
      </dgm:t>
    </dgm:pt>
    <dgm:pt modelId="{2F212FB1-AD10-416F-A559-EA5F88D75868}" type="sibTrans" cxnId="{A1127CFB-1BC5-40B4-A75F-5BE35BD0D5FF}">
      <dgm:prSet/>
      <dgm:spPr/>
      <dgm:t>
        <a:bodyPr/>
        <a:lstStyle/>
        <a:p>
          <a:endParaRPr lang="es-MX"/>
        </a:p>
      </dgm:t>
    </dgm:pt>
    <dgm:pt modelId="{ED6DE116-60F8-4AD5-8C64-E4180AFA7EA5}">
      <dgm:prSet phldrT="[Texto]" custT="1"/>
      <dgm:spPr/>
      <dgm:t>
        <a:bodyPr/>
        <a:lstStyle/>
        <a:p>
          <a:pPr algn="ctr"/>
          <a:r>
            <a:rPr lang="es-MX" sz="1800" b="1" dirty="0" smtClean="0">
              <a:latin typeface="+mj-lt"/>
            </a:rPr>
            <a:t>POR PERIODOS ESCALONADOS DE 5 AÑOS</a:t>
          </a:r>
          <a:endParaRPr lang="es-MX" sz="1800" b="1" dirty="0">
            <a:latin typeface="+mj-lt"/>
          </a:endParaRPr>
        </a:p>
      </dgm:t>
    </dgm:pt>
    <dgm:pt modelId="{5618C85F-DC18-4C06-B50C-828B5D6AD607}" type="parTrans" cxnId="{A4A61079-5103-458C-8577-98E06E77995E}">
      <dgm:prSet/>
      <dgm:spPr/>
      <dgm:t>
        <a:bodyPr/>
        <a:lstStyle/>
        <a:p>
          <a:endParaRPr lang="es-MX"/>
        </a:p>
      </dgm:t>
    </dgm:pt>
    <dgm:pt modelId="{D9C2D1E1-4E24-46AE-9682-C30C9C5483EA}" type="sibTrans" cxnId="{A4A61079-5103-458C-8577-98E06E77995E}">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101716" custScaleY="141105">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F6363031-2E56-4AA2-944F-496419197AB6}" type="pres">
      <dgm:prSet presAssocID="{9A50798A-F2FD-4DC2-B177-EAC7F38C3416}" presName="conn2-1" presStyleLbl="parChTrans1D2" presStyleIdx="0" presStyleCnt="1"/>
      <dgm:spPr/>
      <dgm:t>
        <a:bodyPr/>
        <a:lstStyle/>
        <a:p>
          <a:endParaRPr lang="es-MX"/>
        </a:p>
      </dgm:t>
    </dgm:pt>
    <dgm:pt modelId="{58E1D185-BBA1-42F7-B19D-DFD093B24BD6}" type="pres">
      <dgm:prSet presAssocID="{9A50798A-F2FD-4DC2-B177-EAC7F38C3416}" presName="connTx" presStyleLbl="parChTrans1D2" presStyleIdx="0" presStyleCnt="1"/>
      <dgm:spPr/>
      <dgm:t>
        <a:bodyPr/>
        <a:lstStyle/>
        <a:p>
          <a:endParaRPr lang="es-MX"/>
        </a:p>
      </dgm:t>
    </dgm:pt>
    <dgm:pt modelId="{54B8C3B8-5EBB-4CBC-9840-95CC024AB202}" type="pres">
      <dgm:prSet presAssocID="{D42BE0BA-AF3F-45A0-9FA2-CF1EA137645D}" presName="root2" presStyleCnt="0"/>
      <dgm:spPr/>
    </dgm:pt>
    <dgm:pt modelId="{52E1E7F4-4EB3-465F-888E-341693B46C55}" type="pres">
      <dgm:prSet presAssocID="{D42BE0BA-AF3F-45A0-9FA2-CF1EA137645D}" presName="LevelTwoTextNode" presStyleLbl="node2" presStyleIdx="0" presStyleCnt="1" custScaleX="132252" custScaleY="117657">
        <dgm:presLayoutVars>
          <dgm:chPref val="3"/>
        </dgm:presLayoutVars>
      </dgm:prSet>
      <dgm:spPr/>
      <dgm:t>
        <a:bodyPr/>
        <a:lstStyle/>
        <a:p>
          <a:endParaRPr lang="es-MX"/>
        </a:p>
      </dgm:t>
    </dgm:pt>
    <dgm:pt modelId="{304EE1EF-8FB6-4B0D-92AC-EB8BE7B896DA}" type="pres">
      <dgm:prSet presAssocID="{D42BE0BA-AF3F-45A0-9FA2-CF1EA137645D}" presName="level3hierChild" presStyleCnt="0"/>
      <dgm:spPr/>
    </dgm:pt>
    <dgm:pt modelId="{B27E33A7-0134-47DE-B90A-1CE7147797BE}" type="pres">
      <dgm:prSet presAssocID="{5B1D7315-262F-4576-A2EB-B703486E9EB0}" presName="conn2-1" presStyleLbl="parChTrans1D3" presStyleIdx="0" presStyleCnt="6"/>
      <dgm:spPr/>
      <dgm:t>
        <a:bodyPr/>
        <a:lstStyle/>
        <a:p>
          <a:endParaRPr lang="es-MX"/>
        </a:p>
      </dgm:t>
    </dgm:pt>
    <dgm:pt modelId="{EB749CFB-CD3B-4C81-A36C-08BE7B7A807F}" type="pres">
      <dgm:prSet presAssocID="{5B1D7315-262F-4576-A2EB-B703486E9EB0}" presName="connTx" presStyleLbl="parChTrans1D3" presStyleIdx="0" presStyleCnt="6"/>
      <dgm:spPr/>
      <dgm:t>
        <a:bodyPr/>
        <a:lstStyle/>
        <a:p>
          <a:endParaRPr lang="es-MX"/>
        </a:p>
      </dgm:t>
    </dgm:pt>
    <dgm:pt modelId="{50CA1379-CB1C-4939-A50A-A1ED8982DD30}" type="pres">
      <dgm:prSet presAssocID="{DF1EF568-FD83-443F-A542-A65A14210BA8}" presName="root2" presStyleCnt="0"/>
      <dgm:spPr/>
    </dgm:pt>
    <dgm:pt modelId="{431DDE43-D232-406C-A87C-1DB937920A79}" type="pres">
      <dgm:prSet presAssocID="{DF1EF568-FD83-443F-A542-A65A14210BA8}" presName="LevelTwoTextNode" presStyleLbl="node3" presStyleIdx="0" presStyleCnt="6" custScaleX="193988" custScaleY="80963" custLinFactNeighborX="-175" custLinFactNeighborY="-66202">
        <dgm:presLayoutVars>
          <dgm:chPref val="3"/>
        </dgm:presLayoutVars>
      </dgm:prSet>
      <dgm:spPr/>
      <dgm:t>
        <a:bodyPr/>
        <a:lstStyle/>
        <a:p>
          <a:endParaRPr lang="es-MX"/>
        </a:p>
      </dgm:t>
    </dgm:pt>
    <dgm:pt modelId="{8A0A542F-91CC-4354-82FD-C70B997C096A}" type="pres">
      <dgm:prSet presAssocID="{DF1EF568-FD83-443F-A542-A65A14210BA8}" presName="level3hierChild" presStyleCnt="0"/>
      <dgm:spPr/>
    </dgm:pt>
    <dgm:pt modelId="{CCB87245-1283-4B42-8224-310DC71BEC6E}" type="pres">
      <dgm:prSet presAssocID="{FA221782-D0D2-4533-B26D-E9C95026514D}" presName="conn2-1" presStyleLbl="parChTrans1D3" presStyleIdx="1" presStyleCnt="6"/>
      <dgm:spPr/>
      <dgm:t>
        <a:bodyPr/>
        <a:lstStyle/>
        <a:p>
          <a:endParaRPr lang="es-MX"/>
        </a:p>
      </dgm:t>
    </dgm:pt>
    <dgm:pt modelId="{EC57C68E-CAA4-46F7-9026-00A7BE58A491}" type="pres">
      <dgm:prSet presAssocID="{FA221782-D0D2-4533-B26D-E9C95026514D}" presName="connTx" presStyleLbl="parChTrans1D3" presStyleIdx="1" presStyleCnt="6"/>
      <dgm:spPr/>
      <dgm:t>
        <a:bodyPr/>
        <a:lstStyle/>
        <a:p>
          <a:endParaRPr lang="es-MX"/>
        </a:p>
      </dgm:t>
    </dgm:pt>
    <dgm:pt modelId="{B1773E8E-9721-4009-9FA9-2CA2E342AAFB}" type="pres">
      <dgm:prSet presAssocID="{EC38E120-9B87-4EBF-BA3B-BCA902802EAF}" presName="root2" presStyleCnt="0"/>
      <dgm:spPr/>
    </dgm:pt>
    <dgm:pt modelId="{ABF235BA-97D7-48D9-826D-B234850E8C7A}" type="pres">
      <dgm:prSet presAssocID="{EC38E120-9B87-4EBF-BA3B-BCA902802EAF}" presName="LevelTwoTextNode" presStyleLbl="node3" presStyleIdx="1" presStyleCnt="6" custScaleX="194707" custScaleY="85931" custLinFactNeighborX="-175" custLinFactNeighborY="-55963">
        <dgm:presLayoutVars>
          <dgm:chPref val="3"/>
        </dgm:presLayoutVars>
      </dgm:prSet>
      <dgm:spPr/>
      <dgm:t>
        <a:bodyPr/>
        <a:lstStyle/>
        <a:p>
          <a:endParaRPr lang="es-MX"/>
        </a:p>
      </dgm:t>
    </dgm:pt>
    <dgm:pt modelId="{C8CFA58E-12CB-41B4-9634-0F793BED6F6E}" type="pres">
      <dgm:prSet presAssocID="{EC38E120-9B87-4EBF-BA3B-BCA902802EAF}" presName="level3hierChild" presStyleCnt="0"/>
      <dgm:spPr/>
    </dgm:pt>
    <dgm:pt modelId="{E0B2186A-B953-4A77-ABE8-0D027A11A0D4}" type="pres">
      <dgm:prSet presAssocID="{4764CA9B-A27E-4CA0-8269-B13A0899E5F9}" presName="conn2-1" presStyleLbl="parChTrans1D3" presStyleIdx="2" presStyleCnt="6"/>
      <dgm:spPr/>
      <dgm:t>
        <a:bodyPr/>
        <a:lstStyle/>
        <a:p>
          <a:endParaRPr lang="es-MX"/>
        </a:p>
      </dgm:t>
    </dgm:pt>
    <dgm:pt modelId="{597446AB-2F48-45A1-907D-55126AF52CCA}" type="pres">
      <dgm:prSet presAssocID="{4764CA9B-A27E-4CA0-8269-B13A0899E5F9}" presName="connTx" presStyleLbl="parChTrans1D3" presStyleIdx="2" presStyleCnt="6"/>
      <dgm:spPr/>
      <dgm:t>
        <a:bodyPr/>
        <a:lstStyle/>
        <a:p>
          <a:endParaRPr lang="es-MX"/>
        </a:p>
      </dgm:t>
    </dgm:pt>
    <dgm:pt modelId="{420CEAA6-2628-442A-BBB5-A5667D0E1EF8}" type="pres">
      <dgm:prSet presAssocID="{188DB777-89FC-435A-8F46-7C161FB0A33B}" presName="root2" presStyleCnt="0"/>
      <dgm:spPr/>
    </dgm:pt>
    <dgm:pt modelId="{E098533A-5527-4EAF-9C37-402F5C813901}" type="pres">
      <dgm:prSet presAssocID="{188DB777-89FC-435A-8F46-7C161FB0A33B}" presName="LevelTwoTextNode" presStyleLbl="node3" presStyleIdx="2" presStyleCnt="6" custScaleX="194707" custScaleY="192415" custLinFactNeighborX="-175" custLinFactNeighborY="-66207">
        <dgm:presLayoutVars>
          <dgm:chPref val="3"/>
        </dgm:presLayoutVars>
      </dgm:prSet>
      <dgm:spPr/>
      <dgm:t>
        <a:bodyPr/>
        <a:lstStyle/>
        <a:p>
          <a:endParaRPr lang="es-MX"/>
        </a:p>
      </dgm:t>
    </dgm:pt>
    <dgm:pt modelId="{197A53AA-CD04-488D-9820-F908502FC2DB}" type="pres">
      <dgm:prSet presAssocID="{188DB777-89FC-435A-8F46-7C161FB0A33B}" presName="level3hierChild" presStyleCnt="0"/>
      <dgm:spPr/>
    </dgm:pt>
    <dgm:pt modelId="{9DDA2105-D7AC-4AB7-AC70-9F5C9AC086DC}" type="pres">
      <dgm:prSet presAssocID="{E8A7A10F-7598-4767-9C81-1A0C25CEDA75}" presName="conn2-1" presStyleLbl="parChTrans1D3" presStyleIdx="3" presStyleCnt="6"/>
      <dgm:spPr/>
      <dgm:t>
        <a:bodyPr/>
        <a:lstStyle/>
        <a:p>
          <a:endParaRPr lang="es-MX"/>
        </a:p>
      </dgm:t>
    </dgm:pt>
    <dgm:pt modelId="{5EE1D69A-C3B8-4718-B3EB-FBA8E0157F4C}" type="pres">
      <dgm:prSet presAssocID="{E8A7A10F-7598-4767-9C81-1A0C25CEDA75}" presName="connTx" presStyleLbl="parChTrans1D3" presStyleIdx="3" presStyleCnt="6"/>
      <dgm:spPr/>
      <dgm:t>
        <a:bodyPr/>
        <a:lstStyle/>
        <a:p>
          <a:endParaRPr lang="es-MX"/>
        </a:p>
      </dgm:t>
    </dgm:pt>
    <dgm:pt modelId="{6BE916A7-BF5D-426E-9851-6140014D6904}" type="pres">
      <dgm:prSet presAssocID="{2659BAB2-E3DE-4AAA-A9E9-4B6942FBA3C1}" presName="root2" presStyleCnt="0"/>
      <dgm:spPr/>
    </dgm:pt>
    <dgm:pt modelId="{D9E7AB61-46AF-40E7-B14F-A05AC1343FD0}" type="pres">
      <dgm:prSet presAssocID="{2659BAB2-E3DE-4AAA-A9E9-4B6942FBA3C1}" presName="LevelTwoTextNode" presStyleLbl="node3" presStyleIdx="3" presStyleCnt="6" custScaleX="194707" custScaleY="71454" custLinFactNeighborX="-175" custLinFactNeighborY="-62243">
        <dgm:presLayoutVars>
          <dgm:chPref val="3"/>
        </dgm:presLayoutVars>
      </dgm:prSet>
      <dgm:spPr/>
      <dgm:t>
        <a:bodyPr/>
        <a:lstStyle/>
        <a:p>
          <a:endParaRPr lang="es-MX"/>
        </a:p>
      </dgm:t>
    </dgm:pt>
    <dgm:pt modelId="{F7A2875E-DB66-450B-9B87-22CCD267A183}" type="pres">
      <dgm:prSet presAssocID="{2659BAB2-E3DE-4AAA-A9E9-4B6942FBA3C1}" presName="level3hierChild" presStyleCnt="0"/>
      <dgm:spPr/>
    </dgm:pt>
    <dgm:pt modelId="{12C36C2D-BE34-4F0F-9E7D-DE8A3ADA0725}" type="pres">
      <dgm:prSet presAssocID="{CD5BF499-CF54-4E4D-8D0D-4AF7980B0893}" presName="conn2-1" presStyleLbl="parChTrans1D3" presStyleIdx="4" presStyleCnt="6"/>
      <dgm:spPr/>
      <dgm:t>
        <a:bodyPr/>
        <a:lstStyle/>
        <a:p>
          <a:endParaRPr lang="es-MX"/>
        </a:p>
      </dgm:t>
    </dgm:pt>
    <dgm:pt modelId="{1614212C-B567-477B-BADC-EF7ADB2BAA3E}" type="pres">
      <dgm:prSet presAssocID="{CD5BF499-CF54-4E4D-8D0D-4AF7980B0893}" presName="connTx" presStyleLbl="parChTrans1D3" presStyleIdx="4" presStyleCnt="6"/>
      <dgm:spPr/>
      <dgm:t>
        <a:bodyPr/>
        <a:lstStyle/>
        <a:p>
          <a:endParaRPr lang="es-MX"/>
        </a:p>
      </dgm:t>
    </dgm:pt>
    <dgm:pt modelId="{A742C27B-1C1C-4F6D-8D80-ABFF856ABE56}" type="pres">
      <dgm:prSet presAssocID="{C7E49833-604C-427C-82A7-AD839B5D4BF1}" presName="root2" presStyleCnt="0"/>
      <dgm:spPr/>
    </dgm:pt>
    <dgm:pt modelId="{55CB7648-57E0-483D-81E7-C994F90D55CE}" type="pres">
      <dgm:prSet presAssocID="{C7E49833-604C-427C-82A7-AD839B5D4BF1}" presName="LevelTwoTextNode" presStyleLbl="node3" presStyleIdx="4" presStyleCnt="6" custScaleX="194707" custScaleY="174353" custLinFactNeighborX="3189" custLinFactNeighborY="-55172">
        <dgm:presLayoutVars>
          <dgm:chPref val="3"/>
        </dgm:presLayoutVars>
      </dgm:prSet>
      <dgm:spPr/>
      <dgm:t>
        <a:bodyPr/>
        <a:lstStyle/>
        <a:p>
          <a:endParaRPr lang="es-MX"/>
        </a:p>
      </dgm:t>
    </dgm:pt>
    <dgm:pt modelId="{7CB9533D-E809-47A2-B32C-10DC74A0D863}" type="pres">
      <dgm:prSet presAssocID="{C7E49833-604C-427C-82A7-AD839B5D4BF1}" presName="level3hierChild" presStyleCnt="0"/>
      <dgm:spPr/>
    </dgm:pt>
    <dgm:pt modelId="{593D39C5-056F-4CC4-B956-220DC023E86F}" type="pres">
      <dgm:prSet presAssocID="{5618C85F-DC18-4C06-B50C-828B5D6AD607}" presName="conn2-1" presStyleLbl="parChTrans1D3" presStyleIdx="5" presStyleCnt="6"/>
      <dgm:spPr/>
      <dgm:t>
        <a:bodyPr/>
        <a:lstStyle/>
        <a:p>
          <a:endParaRPr lang="es-MX"/>
        </a:p>
      </dgm:t>
    </dgm:pt>
    <dgm:pt modelId="{4E043B86-F70A-41D2-88C5-013DD975605B}" type="pres">
      <dgm:prSet presAssocID="{5618C85F-DC18-4C06-B50C-828B5D6AD607}" presName="connTx" presStyleLbl="parChTrans1D3" presStyleIdx="5" presStyleCnt="6"/>
      <dgm:spPr/>
      <dgm:t>
        <a:bodyPr/>
        <a:lstStyle/>
        <a:p>
          <a:endParaRPr lang="es-MX"/>
        </a:p>
      </dgm:t>
    </dgm:pt>
    <dgm:pt modelId="{61AA372B-D663-4545-B72F-118EEA15A186}" type="pres">
      <dgm:prSet presAssocID="{ED6DE116-60F8-4AD5-8C64-E4180AFA7EA5}" presName="root2" presStyleCnt="0"/>
      <dgm:spPr/>
    </dgm:pt>
    <dgm:pt modelId="{17CFE3C2-15EB-4E19-A009-1015D15F5590}" type="pres">
      <dgm:prSet presAssocID="{ED6DE116-60F8-4AD5-8C64-E4180AFA7EA5}" presName="LevelTwoTextNode" presStyleLbl="node3" presStyleIdx="5" presStyleCnt="6" custScaleX="194718" custScaleY="105097" custLinFactNeighborX="-175" custLinFactNeighborY="-55905">
        <dgm:presLayoutVars>
          <dgm:chPref val="3"/>
        </dgm:presLayoutVars>
      </dgm:prSet>
      <dgm:spPr/>
      <dgm:t>
        <a:bodyPr/>
        <a:lstStyle/>
        <a:p>
          <a:endParaRPr lang="es-MX"/>
        </a:p>
      </dgm:t>
    </dgm:pt>
    <dgm:pt modelId="{19B3B353-503D-4F05-8A6A-202D22028987}" type="pres">
      <dgm:prSet presAssocID="{ED6DE116-60F8-4AD5-8C64-E4180AFA7EA5}" presName="level3hierChild" presStyleCnt="0"/>
      <dgm:spPr/>
    </dgm:pt>
  </dgm:ptLst>
  <dgm:cxnLst>
    <dgm:cxn modelId="{DC4B7228-C1E0-4153-9C71-03D2917B4A22}" type="presOf" srcId="{188DB777-89FC-435A-8F46-7C161FB0A33B}" destId="{E098533A-5527-4EAF-9C37-402F5C813901}" srcOrd="0" destOrd="0" presId="urn:microsoft.com/office/officeart/2008/layout/HorizontalMultiLevelHierarchy"/>
    <dgm:cxn modelId="{E022C860-8C4D-46CD-A070-156D99FF011E}" type="presOf" srcId="{9A50798A-F2FD-4DC2-B177-EAC7F38C3416}" destId="{F6363031-2E56-4AA2-944F-496419197AB6}"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E7CF59A8-30FE-48E6-ADE1-B79AF0B5733D}" type="presOf" srcId="{5B1D7315-262F-4576-A2EB-B703486E9EB0}" destId="{B27E33A7-0134-47DE-B90A-1CE7147797BE}" srcOrd="0" destOrd="0" presId="urn:microsoft.com/office/officeart/2008/layout/HorizontalMultiLevelHierarchy"/>
    <dgm:cxn modelId="{1CEDDEF4-6F29-4FEA-B236-80F907A14976}" type="presOf" srcId="{DF1EF568-FD83-443F-A542-A65A14210BA8}" destId="{431DDE43-D232-406C-A87C-1DB937920A79}" srcOrd="0" destOrd="0" presId="urn:microsoft.com/office/officeart/2008/layout/HorizontalMultiLevelHierarchy"/>
    <dgm:cxn modelId="{9347DBF3-6499-4240-A9B3-A4A4403C3647}" type="presOf" srcId="{E8A7A10F-7598-4767-9C81-1A0C25CEDA75}" destId="{5EE1D69A-C3B8-4718-B3EB-FBA8E0157F4C}" srcOrd="1" destOrd="0" presId="urn:microsoft.com/office/officeart/2008/layout/HorizontalMultiLevelHierarchy"/>
    <dgm:cxn modelId="{C47C3ED6-726D-4FB1-836F-966BD7F8C982}" type="presOf" srcId="{4764CA9B-A27E-4CA0-8269-B13A0899E5F9}" destId="{597446AB-2F48-45A1-907D-55126AF52CCA}" srcOrd="1" destOrd="0" presId="urn:microsoft.com/office/officeart/2008/layout/HorizontalMultiLevelHierarchy"/>
    <dgm:cxn modelId="{0C29F6C0-7B3D-4264-BF48-DECF7E159F9B}" type="presOf" srcId="{ED6DE116-60F8-4AD5-8C64-E4180AFA7EA5}" destId="{17CFE3C2-15EB-4E19-A009-1015D15F5590}" srcOrd="0" destOrd="0" presId="urn:microsoft.com/office/officeart/2008/layout/HorizontalMultiLevelHierarchy"/>
    <dgm:cxn modelId="{D422DDC1-82DB-411C-ADE6-3BE130CEA557}" type="presOf" srcId="{E8A7A10F-7598-4767-9C81-1A0C25CEDA75}" destId="{9DDA2105-D7AC-4AB7-AC70-9F5C9AC086DC}" srcOrd="0" destOrd="0" presId="urn:microsoft.com/office/officeart/2008/layout/HorizontalMultiLevelHierarchy"/>
    <dgm:cxn modelId="{BA48D157-8065-4E97-92E1-278C0D4B44DA}" srcId="{D42BE0BA-AF3F-45A0-9FA2-CF1EA137645D}" destId="{EC38E120-9B87-4EBF-BA3B-BCA902802EAF}" srcOrd="1" destOrd="0" parTransId="{FA221782-D0D2-4533-B26D-E9C95026514D}" sibTransId="{72F240DE-ECEA-4517-9B4E-BBCA9939B24E}"/>
    <dgm:cxn modelId="{4796D3A4-2071-4513-9605-B33604BB9CE9}" type="presOf" srcId="{0C20B8DB-170E-48D4-94C7-04B1D74F4E37}" destId="{1717008B-29AA-48B0-92EE-12FA7ACFD024}" srcOrd="0" destOrd="0" presId="urn:microsoft.com/office/officeart/2008/layout/HorizontalMultiLevelHierarchy"/>
    <dgm:cxn modelId="{6186D41E-DF83-4DF2-A60E-E0F7764541FA}" type="presOf" srcId="{D42BE0BA-AF3F-45A0-9FA2-CF1EA137645D}" destId="{52E1E7F4-4EB3-465F-888E-341693B46C55}" srcOrd="0" destOrd="0" presId="urn:microsoft.com/office/officeart/2008/layout/HorizontalMultiLevelHierarchy"/>
    <dgm:cxn modelId="{A4A61079-5103-458C-8577-98E06E77995E}" srcId="{D42BE0BA-AF3F-45A0-9FA2-CF1EA137645D}" destId="{ED6DE116-60F8-4AD5-8C64-E4180AFA7EA5}" srcOrd="5" destOrd="0" parTransId="{5618C85F-DC18-4C06-B50C-828B5D6AD607}" sibTransId="{D9C2D1E1-4E24-46AE-9682-C30C9C5483EA}"/>
    <dgm:cxn modelId="{89FF7453-E220-4347-B9B4-38C728FC4249}" srcId="{D42BE0BA-AF3F-45A0-9FA2-CF1EA137645D}" destId="{DF1EF568-FD83-443F-A542-A65A14210BA8}" srcOrd="0" destOrd="0" parTransId="{5B1D7315-262F-4576-A2EB-B703486E9EB0}" sibTransId="{1B46853E-B6E8-4CDF-B608-604306F616E7}"/>
    <dgm:cxn modelId="{B28E4C39-7765-4701-9ED1-182F591461C5}" srcId="{D42BE0BA-AF3F-45A0-9FA2-CF1EA137645D}" destId="{188DB777-89FC-435A-8F46-7C161FB0A33B}" srcOrd="2" destOrd="0" parTransId="{4764CA9B-A27E-4CA0-8269-B13A0899E5F9}" sibTransId="{7988F58D-85BC-4BE3-A8DF-3CF1C2F6363D}"/>
    <dgm:cxn modelId="{2035D50B-AB4B-4760-B7BD-B0F49A52546C}" srcId="{D42BE0BA-AF3F-45A0-9FA2-CF1EA137645D}" destId="{2659BAB2-E3DE-4AAA-A9E9-4B6942FBA3C1}" srcOrd="3" destOrd="0" parTransId="{E8A7A10F-7598-4767-9C81-1A0C25CEDA75}" sibTransId="{710FA2A8-43CD-4FC5-8CA4-D290C299B98D}"/>
    <dgm:cxn modelId="{6EC2C8AF-0441-4DCA-9F63-872DD6627123}" type="presOf" srcId="{FA221782-D0D2-4533-B26D-E9C95026514D}" destId="{CCB87245-1283-4B42-8224-310DC71BEC6E}" srcOrd="0" destOrd="0" presId="urn:microsoft.com/office/officeart/2008/layout/HorizontalMultiLevelHierarchy"/>
    <dgm:cxn modelId="{ADF30B7A-3BA2-46EB-8ADF-8FF14F6B9E32}" type="presOf" srcId="{5618C85F-DC18-4C06-B50C-828B5D6AD607}" destId="{593D39C5-056F-4CC4-B956-220DC023E86F}" srcOrd="0" destOrd="0" presId="urn:microsoft.com/office/officeart/2008/layout/HorizontalMultiLevelHierarchy"/>
    <dgm:cxn modelId="{7A444315-F246-4F95-A3C6-1F6A80658AC8}" srcId="{63CB2D90-5300-4A1B-AEF7-FCE9DD09E31E}" destId="{D42BE0BA-AF3F-45A0-9FA2-CF1EA137645D}" srcOrd="0" destOrd="0" parTransId="{9A50798A-F2FD-4DC2-B177-EAC7F38C3416}" sibTransId="{4BC79DB1-63E4-4346-913E-CFD29B9E1FFA}"/>
    <dgm:cxn modelId="{7D67A963-2929-4B24-BC1F-25FABF0B05CB}" type="presOf" srcId="{CD5BF499-CF54-4E4D-8D0D-4AF7980B0893}" destId="{1614212C-B567-477B-BADC-EF7ADB2BAA3E}" srcOrd="1" destOrd="0" presId="urn:microsoft.com/office/officeart/2008/layout/HorizontalMultiLevelHierarchy"/>
    <dgm:cxn modelId="{1843E887-F4D8-4A4A-BA55-D922BCEF7B45}" type="presOf" srcId="{5618C85F-DC18-4C06-B50C-828B5D6AD607}" destId="{4E043B86-F70A-41D2-88C5-013DD975605B}" srcOrd="1" destOrd="0" presId="urn:microsoft.com/office/officeart/2008/layout/HorizontalMultiLevelHierarchy"/>
    <dgm:cxn modelId="{8C772C10-7169-4379-AD35-8834E7A814BD}" type="presOf" srcId="{4764CA9B-A27E-4CA0-8269-B13A0899E5F9}" destId="{E0B2186A-B953-4A77-ABE8-0D027A11A0D4}" srcOrd="0" destOrd="0" presId="urn:microsoft.com/office/officeart/2008/layout/HorizontalMultiLevelHierarchy"/>
    <dgm:cxn modelId="{008BB36D-362C-4D45-9DC8-B5B092E1B515}" type="presOf" srcId="{5B1D7315-262F-4576-A2EB-B703486E9EB0}" destId="{EB749CFB-CD3B-4C81-A36C-08BE7B7A807F}" srcOrd="1" destOrd="0" presId="urn:microsoft.com/office/officeart/2008/layout/HorizontalMultiLevelHierarchy"/>
    <dgm:cxn modelId="{988A1E35-A4D9-434D-B65E-0B06EECEFC76}" type="presOf" srcId="{CD5BF499-CF54-4E4D-8D0D-4AF7980B0893}" destId="{12C36C2D-BE34-4F0F-9E7D-DE8A3ADA0725}" srcOrd="0" destOrd="0" presId="urn:microsoft.com/office/officeart/2008/layout/HorizontalMultiLevelHierarchy"/>
    <dgm:cxn modelId="{C0139797-6783-4338-A827-5C47A26AB9C8}" type="presOf" srcId="{EC38E120-9B87-4EBF-BA3B-BCA902802EAF}" destId="{ABF235BA-97D7-48D9-826D-B234850E8C7A}" srcOrd="0" destOrd="0" presId="urn:microsoft.com/office/officeart/2008/layout/HorizontalMultiLevelHierarchy"/>
    <dgm:cxn modelId="{D0EC0CD0-3D3C-4E8F-A901-20A61AF7597C}" type="presOf" srcId="{FA221782-D0D2-4533-B26D-E9C95026514D}" destId="{EC57C68E-CAA4-46F7-9026-00A7BE58A491}" srcOrd="1" destOrd="0" presId="urn:microsoft.com/office/officeart/2008/layout/HorizontalMultiLevelHierarchy"/>
    <dgm:cxn modelId="{A69744A7-5E81-478E-8A67-60DFAE0A2A53}" type="presOf" srcId="{9A50798A-F2FD-4DC2-B177-EAC7F38C3416}" destId="{58E1D185-BBA1-42F7-B19D-DFD093B24BD6}" srcOrd="1" destOrd="0" presId="urn:microsoft.com/office/officeart/2008/layout/HorizontalMultiLevelHierarchy"/>
    <dgm:cxn modelId="{351BBA6A-43F4-4A9D-9A9C-682E15C546AD}" type="presOf" srcId="{2659BAB2-E3DE-4AAA-A9E9-4B6942FBA3C1}" destId="{D9E7AB61-46AF-40E7-B14F-A05AC1343FD0}" srcOrd="0" destOrd="0" presId="urn:microsoft.com/office/officeart/2008/layout/HorizontalMultiLevelHierarchy"/>
    <dgm:cxn modelId="{0C00FCDF-B5C0-48BD-828C-B9A3AEE91DC1}" type="presOf" srcId="{63CB2D90-5300-4A1B-AEF7-FCE9DD09E31E}" destId="{14FAAB77-D9B1-42D4-B4F5-40DC38AF7B4D}" srcOrd="0" destOrd="0" presId="urn:microsoft.com/office/officeart/2008/layout/HorizontalMultiLevelHierarchy"/>
    <dgm:cxn modelId="{A1127CFB-1BC5-40B4-A75F-5BE35BD0D5FF}" srcId="{D42BE0BA-AF3F-45A0-9FA2-CF1EA137645D}" destId="{C7E49833-604C-427C-82A7-AD839B5D4BF1}" srcOrd="4" destOrd="0" parTransId="{CD5BF499-CF54-4E4D-8D0D-4AF7980B0893}" sibTransId="{2F212FB1-AD10-416F-A559-EA5F88D75868}"/>
    <dgm:cxn modelId="{E069937A-5E31-4303-9FD4-B4F0E466B8F1}" type="presOf" srcId="{C7E49833-604C-427C-82A7-AD839B5D4BF1}" destId="{55CB7648-57E0-483D-81E7-C994F90D55CE}" srcOrd="0" destOrd="0" presId="urn:microsoft.com/office/officeart/2008/layout/HorizontalMultiLevelHierarchy"/>
    <dgm:cxn modelId="{6CF4635F-F3AB-40A3-BA0A-F8D2E167BEFC}" type="presParOf" srcId="{1717008B-29AA-48B0-92EE-12FA7ACFD024}" destId="{523D94E2-FA30-4E65-8873-DAC0A0FF3E11}" srcOrd="0" destOrd="0" presId="urn:microsoft.com/office/officeart/2008/layout/HorizontalMultiLevelHierarchy"/>
    <dgm:cxn modelId="{8164CF99-BF08-4FCE-9211-B8DC8B99B8F5}" type="presParOf" srcId="{523D94E2-FA30-4E65-8873-DAC0A0FF3E11}" destId="{14FAAB77-D9B1-42D4-B4F5-40DC38AF7B4D}" srcOrd="0" destOrd="0" presId="urn:microsoft.com/office/officeart/2008/layout/HorizontalMultiLevelHierarchy"/>
    <dgm:cxn modelId="{10AEF4F1-0EBE-4160-B1B6-4E4413735841}" type="presParOf" srcId="{523D94E2-FA30-4E65-8873-DAC0A0FF3E11}" destId="{BE7C0F10-9542-4D60-8309-063CE4E56CC2}" srcOrd="1" destOrd="0" presId="urn:microsoft.com/office/officeart/2008/layout/HorizontalMultiLevelHierarchy"/>
    <dgm:cxn modelId="{68ADF2A5-529D-4EBF-A7A7-BE11E97E90DB}" type="presParOf" srcId="{BE7C0F10-9542-4D60-8309-063CE4E56CC2}" destId="{F6363031-2E56-4AA2-944F-496419197AB6}" srcOrd="0" destOrd="0" presId="urn:microsoft.com/office/officeart/2008/layout/HorizontalMultiLevelHierarchy"/>
    <dgm:cxn modelId="{31A53B19-4FD7-4575-B34C-359ACADC5AD2}" type="presParOf" srcId="{F6363031-2E56-4AA2-944F-496419197AB6}" destId="{58E1D185-BBA1-42F7-B19D-DFD093B24BD6}" srcOrd="0" destOrd="0" presId="urn:microsoft.com/office/officeart/2008/layout/HorizontalMultiLevelHierarchy"/>
    <dgm:cxn modelId="{A0557C33-7F32-4F61-8E2B-55BEED815096}" type="presParOf" srcId="{BE7C0F10-9542-4D60-8309-063CE4E56CC2}" destId="{54B8C3B8-5EBB-4CBC-9840-95CC024AB202}" srcOrd="1" destOrd="0" presId="urn:microsoft.com/office/officeart/2008/layout/HorizontalMultiLevelHierarchy"/>
    <dgm:cxn modelId="{6D1DC6D4-35C6-428D-91DD-D1BED7026B38}" type="presParOf" srcId="{54B8C3B8-5EBB-4CBC-9840-95CC024AB202}" destId="{52E1E7F4-4EB3-465F-888E-341693B46C55}" srcOrd="0" destOrd="0" presId="urn:microsoft.com/office/officeart/2008/layout/HorizontalMultiLevelHierarchy"/>
    <dgm:cxn modelId="{10E0FF4B-5743-45E9-9294-E1E89743B4D0}" type="presParOf" srcId="{54B8C3B8-5EBB-4CBC-9840-95CC024AB202}" destId="{304EE1EF-8FB6-4B0D-92AC-EB8BE7B896DA}" srcOrd="1" destOrd="0" presId="urn:microsoft.com/office/officeart/2008/layout/HorizontalMultiLevelHierarchy"/>
    <dgm:cxn modelId="{F84ED87B-7826-40BC-820A-6A747194C67D}" type="presParOf" srcId="{304EE1EF-8FB6-4B0D-92AC-EB8BE7B896DA}" destId="{B27E33A7-0134-47DE-B90A-1CE7147797BE}" srcOrd="0" destOrd="0" presId="urn:microsoft.com/office/officeart/2008/layout/HorizontalMultiLevelHierarchy"/>
    <dgm:cxn modelId="{4C317173-725F-4979-BAC0-C180264722DB}" type="presParOf" srcId="{B27E33A7-0134-47DE-B90A-1CE7147797BE}" destId="{EB749CFB-CD3B-4C81-A36C-08BE7B7A807F}" srcOrd="0" destOrd="0" presId="urn:microsoft.com/office/officeart/2008/layout/HorizontalMultiLevelHierarchy"/>
    <dgm:cxn modelId="{E6BD9F55-2AEE-4FB1-A4FB-FE818DAF56EA}" type="presParOf" srcId="{304EE1EF-8FB6-4B0D-92AC-EB8BE7B896DA}" destId="{50CA1379-CB1C-4939-A50A-A1ED8982DD30}" srcOrd="1" destOrd="0" presId="urn:microsoft.com/office/officeart/2008/layout/HorizontalMultiLevelHierarchy"/>
    <dgm:cxn modelId="{92589C7C-BC7E-4A0B-9667-280B19BCAD73}" type="presParOf" srcId="{50CA1379-CB1C-4939-A50A-A1ED8982DD30}" destId="{431DDE43-D232-406C-A87C-1DB937920A79}" srcOrd="0" destOrd="0" presId="urn:microsoft.com/office/officeart/2008/layout/HorizontalMultiLevelHierarchy"/>
    <dgm:cxn modelId="{63743C7F-04E5-4A3C-A526-5806E2A6C609}" type="presParOf" srcId="{50CA1379-CB1C-4939-A50A-A1ED8982DD30}" destId="{8A0A542F-91CC-4354-82FD-C70B997C096A}" srcOrd="1" destOrd="0" presId="urn:microsoft.com/office/officeart/2008/layout/HorizontalMultiLevelHierarchy"/>
    <dgm:cxn modelId="{4337C505-0B10-4C14-9F54-A31D142987BF}" type="presParOf" srcId="{304EE1EF-8FB6-4B0D-92AC-EB8BE7B896DA}" destId="{CCB87245-1283-4B42-8224-310DC71BEC6E}" srcOrd="2" destOrd="0" presId="urn:microsoft.com/office/officeart/2008/layout/HorizontalMultiLevelHierarchy"/>
    <dgm:cxn modelId="{D0B86596-A639-4BDD-9E1C-E9AAD891F0F7}" type="presParOf" srcId="{CCB87245-1283-4B42-8224-310DC71BEC6E}" destId="{EC57C68E-CAA4-46F7-9026-00A7BE58A491}" srcOrd="0" destOrd="0" presId="urn:microsoft.com/office/officeart/2008/layout/HorizontalMultiLevelHierarchy"/>
    <dgm:cxn modelId="{9B9694D2-4364-443A-9797-7FCDE5EEBD34}" type="presParOf" srcId="{304EE1EF-8FB6-4B0D-92AC-EB8BE7B896DA}" destId="{B1773E8E-9721-4009-9FA9-2CA2E342AAFB}" srcOrd="3" destOrd="0" presId="urn:microsoft.com/office/officeart/2008/layout/HorizontalMultiLevelHierarchy"/>
    <dgm:cxn modelId="{0D55036C-3EF8-4728-AC17-2A1CAF29E2A5}" type="presParOf" srcId="{B1773E8E-9721-4009-9FA9-2CA2E342AAFB}" destId="{ABF235BA-97D7-48D9-826D-B234850E8C7A}" srcOrd="0" destOrd="0" presId="urn:microsoft.com/office/officeart/2008/layout/HorizontalMultiLevelHierarchy"/>
    <dgm:cxn modelId="{0587EDCE-F9B6-4104-B3BC-DFB4984737AB}" type="presParOf" srcId="{B1773E8E-9721-4009-9FA9-2CA2E342AAFB}" destId="{C8CFA58E-12CB-41B4-9634-0F793BED6F6E}" srcOrd="1" destOrd="0" presId="urn:microsoft.com/office/officeart/2008/layout/HorizontalMultiLevelHierarchy"/>
    <dgm:cxn modelId="{A6EB9956-344F-41B7-9F4F-70D902290819}" type="presParOf" srcId="{304EE1EF-8FB6-4B0D-92AC-EB8BE7B896DA}" destId="{E0B2186A-B953-4A77-ABE8-0D027A11A0D4}" srcOrd="4" destOrd="0" presId="urn:microsoft.com/office/officeart/2008/layout/HorizontalMultiLevelHierarchy"/>
    <dgm:cxn modelId="{77CAF4BE-3217-4B0F-944F-D864DE703BB8}" type="presParOf" srcId="{E0B2186A-B953-4A77-ABE8-0D027A11A0D4}" destId="{597446AB-2F48-45A1-907D-55126AF52CCA}" srcOrd="0" destOrd="0" presId="urn:microsoft.com/office/officeart/2008/layout/HorizontalMultiLevelHierarchy"/>
    <dgm:cxn modelId="{CB8ADB33-0DD9-4FE5-9450-5D8F24BA93CB}" type="presParOf" srcId="{304EE1EF-8FB6-4B0D-92AC-EB8BE7B896DA}" destId="{420CEAA6-2628-442A-BBB5-A5667D0E1EF8}" srcOrd="5" destOrd="0" presId="urn:microsoft.com/office/officeart/2008/layout/HorizontalMultiLevelHierarchy"/>
    <dgm:cxn modelId="{DE4E0D64-2855-4380-A244-2C86D4D04671}" type="presParOf" srcId="{420CEAA6-2628-442A-BBB5-A5667D0E1EF8}" destId="{E098533A-5527-4EAF-9C37-402F5C813901}" srcOrd="0" destOrd="0" presId="urn:microsoft.com/office/officeart/2008/layout/HorizontalMultiLevelHierarchy"/>
    <dgm:cxn modelId="{69270224-51C9-497F-AD96-C2E5CD6C9484}" type="presParOf" srcId="{420CEAA6-2628-442A-BBB5-A5667D0E1EF8}" destId="{197A53AA-CD04-488D-9820-F908502FC2DB}" srcOrd="1" destOrd="0" presId="urn:microsoft.com/office/officeart/2008/layout/HorizontalMultiLevelHierarchy"/>
    <dgm:cxn modelId="{A87E640F-A2C4-4EF5-995C-995841A8DDBD}" type="presParOf" srcId="{304EE1EF-8FB6-4B0D-92AC-EB8BE7B896DA}" destId="{9DDA2105-D7AC-4AB7-AC70-9F5C9AC086DC}" srcOrd="6" destOrd="0" presId="urn:microsoft.com/office/officeart/2008/layout/HorizontalMultiLevelHierarchy"/>
    <dgm:cxn modelId="{5CE40824-03D8-4458-B361-1A10005C331C}" type="presParOf" srcId="{9DDA2105-D7AC-4AB7-AC70-9F5C9AC086DC}" destId="{5EE1D69A-C3B8-4718-B3EB-FBA8E0157F4C}" srcOrd="0" destOrd="0" presId="urn:microsoft.com/office/officeart/2008/layout/HorizontalMultiLevelHierarchy"/>
    <dgm:cxn modelId="{F3E16FC9-A624-4CBB-998D-EBCCE06030A5}" type="presParOf" srcId="{304EE1EF-8FB6-4B0D-92AC-EB8BE7B896DA}" destId="{6BE916A7-BF5D-426E-9851-6140014D6904}" srcOrd="7" destOrd="0" presId="urn:microsoft.com/office/officeart/2008/layout/HorizontalMultiLevelHierarchy"/>
    <dgm:cxn modelId="{39A5DC23-4F24-4413-AB13-181590736469}" type="presParOf" srcId="{6BE916A7-BF5D-426E-9851-6140014D6904}" destId="{D9E7AB61-46AF-40E7-B14F-A05AC1343FD0}" srcOrd="0" destOrd="0" presId="urn:microsoft.com/office/officeart/2008/layout/HorizontalMultiLevelHierarchy"/>
    <dgm:cxn modelId="{14BBC7F5-430C-49D5-8498-8E2C5663E9DA}" type="presParOf" srcId="{6BE916A7-BF5D-426E-9851-6140014D6904}" destId="{F7A2875E-DB66-450B-9B87-22CCD267A183}" srcOrd="1" destOrd="0" presId="urn:microsoft.com/office/officeart/2008/layout/HorizontalMultiLevelHierarchy"/>
    <dgm:cxn modelId="{5EC64416-CE52-426E-8C42-301685E3CE7E}" type="presParOf" srcId="{304EE1EF-8FB6-4B0D-92AC-EB8BE7B896DA}" destId="{12C36C2D-BE34-4F0F-9E7D-DE8A3ADA0725}" srcOrd="8" destOrd="0" presId="urn:microsoft.com/office/officeart/2008/layout/HorizontalMultiLevelHierarchy"/>
    <dgm:cxn modelId="{140B5FEC-56C2-4EBE-BC8C-ED597D0C6951}" type="presParOf" srcId="{12C36C2D-BE34-4F0F-9E7D-DE8A3ADA0725}" destId="{1614212C-B567-477B-BADC-EF7ADB2BAA3E}" srcOrd="0" destOrd="0" presId="urn:microsoft.com/office/officeart/2008/layout/HorizontalMultiLevelHierarchy"/>
    <dgm:cxn modelId="{F5326DEE-B3E4-4D0A-A8C6-43C28A2E4FD6}" type="presParOf" srcId="{304EE1EF-8FB6-4B0D-92AC-EB8BE7B896DA}" destId="{A742C27B-1C1C-4F6D-8D80-ABFF856ABE56}" srcOrd="9" destOrd="0" presId="urn:microsoft.com/office/officeart/2008/layout/HorizontalMultiLevelHierarchy"/>
    <dgm:cxn modelId="{B19E44B2-7A01-4587-8ABC-9B964B2AD931}" type="presParOf" srcId="{A742C27B-1C1C-4F6D-8D80-ABFF856ABE56}" destId="{55CB7648-57E0-483D-81E7-C994F90D55CE}" srcOrd="0" destOrd="0" presId="urn:microsoft.com/office/officeart/2008/layout/HorizontalMultiLevelHierarchy"/>
    <dgm:cxn modelId="{71836F24-4417-4F17-A4E5-E900A3BD906F}" type="presParOf" srcId="{A742C27B-1C1C-4F6D-8D80-ABFF856ABE56}" destId="{7CB9533D-E809-47A2-B32C-10DC74A0D863}" srcOrd="1" destOrd="0" presId="urn:microsoft.com/office/officeart/2008/layout/HorizontalMultiLevelHierarchy"/>
    <dgm:cxn modelId="{EED93F88-C135-4F1C-B849-73F992F2CAD7}" type="presParOf" srcId="{304EE1EF-8FB6-4B0D-92AC-EB8BE7B896DA}" destId="{593D39C5-056F-4CC4-B956-220DC023E86F}" srcOrd="10" destOrd="0" presId="urn:microsoft.com/office/officeart/2008/layout/HorizontalMultiLevelHierarchy"/>
    <dgm:cxn modelId="{7CEBA170-F3F7-49C9-857F-D85D0697D075}" type="presParOf" srcId="{593D39C5-056F-4CC4-B956-220DC023E86F}" destId="{4E043B86-F70A-41D2-88C5-013DD975605B}" srcOrd="0" destOrd="0" presId="urn:microsoft.com/office/officeart/2008/layout/HorizontalMultiLevelHierarchy"/>
    <dgm:cxn modelId="{106DF5F8-4253-467B-A6F6-CCF1E5E4B041}" type="presParOf" srcId="{304EE1EF-8FB6-4B0D-92AC-EB8BE7B896DA}" destId="{61AA372B-D663-4545-B72F-118EEA15A186}" srcOrd="11" destOrd="0" presId="urn:microsoft.com/office/officeart/2008/layout/HorizontalMultiLevelHierarchy"/>
    <dgm:cxn modelId="{40DA8DBE-13DD-4B96-A511-C22049296587}" type="presParOf" srcId="{61AA372B-D663-4545-B72F-118EEA15A186}" destId="{17CFE3C2-15EB-4E19-A009-1015D15F5590}" srcOrd="0" destOrd="0" presId="urn:microsoft.com/office/officeart/2008/layout/HorizontalMultiLevelHierarchy"/>
    <dgm:cxn modelId="{53F5CE41-6BE8-455E-9F5B-CAFAA8B6E025}" type="presParOf" srcId="{61AA372B-D663-4545-B72F-118EEA15A186}" destId="{19B3B353-503D-4F05-8A6A-202D2202898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F4E38996-C67A-466A-8E8A-041929C5A10A}"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5BE5E312-ECDE-40B8-B3CC-C2E0F7E93A2D}"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000" b="1" dirty="0" smtClean="0">
              <a:latin typeface="+mj-lt"/>
            </a:rPr>
            <a:t>COMITÉ DE PARTICIPACIÓN CIUDADANA</a:t>
          </a:r>
          <a:endParaRPr lang="es-MX" sz="20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42BE0BA-AF3F-45A0-9FA2-CF1EA137645D}">
      <dgm:prSet phldrT="[Texto]" custT="1"/>
      <dgm:spPr/>
      <dgm:t>
        <a:bodyPr/>
        <a:lstStyle/>
        <a:p>
          <a:pPr algn="ctr"/>
          <a:r>
            <a:rPr lang="es-MX" sz="1800" b="1" dirty="0" smtClean="0">
              <a:latin typeface="+mj-lt"/>
            </a:rPr>
            <a:t>PROPONER AL CC LOS FORMATOS DE LAS DECLARACIONES PATRIMONIAL, DE INTERESES Y FISCAL DE LOS SERVIDORES PÚBLICOS</a:t>
          </a:r>
          <a:endParaRPr lang="es-MX" sz="1800" b="1" dirty="0">
            <a:latin typeface="+mj-lt"/>
          </a:endParaRPr>
        </a:p>
      </dgm:t>
    </dgm:pt>
    <dgm:pt modelId="{9A50798A-F2FD-4DC2-B177-EAC7F38C3416}" type="parTrans" cxnId="{7A444315-F246-4F95-A3C6-1F6A80658AC8}">
      <dgm:prSet/>
      <dgm:spPr/>
      <dgm:t>
        <a:bodyPr/>
        <a:lstStyle/>
        <a:p>
          <a:endParaRPr lang="es-MX"/>
        </a:p>
      </dgm:t>
    </dgm:pt>
    <dgm:pt modelId="{4BC79DB1-63E4-4346-913E-CFD29B9E1FFA}" type="sibTrans" cxnId="{7A444315-F246-4F95-A3C6-1F6A80658AC8}">
      <dgm:prSet/>
      <dgm:spPr/>
      <dgm:t>
        <a:bodyPr/>
        <a:lstStyle/>
        <a:p>
          <a:endParaRPr lang="es-MX"/>
        </a:p>
      </dgm:t>
    </dgm:pt>
    <dgm:pt modelId="{7DDA1880-AB5F-47C1-BA9A-C24D1618F0A9}">
      <dgm:prSet phldrT="[Texto]" custT="1"/>
      <dgm:spPr/>
      <dgm:t>
        <a:bodyPr/>
        <a:lstStyle/>
        <a:p>
          <a:pPr algn="ctr"/>
          <a:r>
            <a:rPr lang="es-MX" sz="1800" b="1" dirty="0" smtClean="0">
              <a:latin typeface="+mj-lt"/>
            </a:rPr>
            <a:t>SOLICITAR AL CC QUE EMITA EXHORTOS PÚBLICOS  A LAS AUTORIDADES CUANDO ALGÚN HECHO DE CORRUPCIÓN REQUIERA ACLARACIÓN </a:t>
          </a:r>
          <a:endParaRPr lang="es-MX" sz="1800" b="1" dirty="0">
            <a:latin typeface="+mj-lt"/>
          </a:endParaRPr>
        </a:p>
      </dgm:t>
    </dgm:pt>
    <dgm:pt modelId="{E1D731E3-52DE-4B23-9A3A-EE3FAD54A7DD}" type="parTrans" cxnId="{34771744-70EB-433E-A095-069179E2606E}">
      <dgm:prSet/>
      <dgm:spPr/>
      <dgm:t>
        <a:bodyPr/>
        <a:lstStyle/>
        <a:p>
          <a:endParaRPr lang="es-MX"/>
        </a:p>
      </dgm:t>
    </dgm:pt>
    <dgm:pt modelId="{0A868F9D-7015-44A2-87B3-215C665C291F}" type="sibTrans" cxnId="{34771744-70EB-433E-A095-069179E2606E}">
      <dgm:prSet/>
      <dgm:spPr/>
      <dgm:t>
        <a:bodyPr/>
        <a:lstStyle/>
        <a:p>
          <a:endParaRPr lang="es-MX"/>
        </a:p>
      </dgm:t>
    </dgm:pt>
    <dgm:pt modelId="{C5C10CA6-5BE1-457D-AFFE-53F55F24034B}">
      <dgm:prSet phldrT="[Texto]" custT="1"/>
      <dgm:spPr/>
      <dgm:t>
        <a:bodyPr/>
        <a:lstStyle/>
        <a:p>
          <a:pPr algn="ctr"/>
          <a:r>
            <a:rPr lang="es-MX" sz="1800" b="1" dirty="0" smtClean="0">
              <a:latin typeface="+mj-lt"/>
            </a:rPr>
            <a:t>PROPONER REGLAS Y PROCEDIMIENTOS PARA RECIBIR PETICIONES, SOLICITUDES Y DENUNCIAS FUNDADAS DE LA SOCIEDAD Y REMITIRLAS A ENTIDADES FISCALIZADORAS</a:t>
          </a:r>
          <a:endParaRPr lang="es-MX" sz="1800" b="1" dirty="0">
            <a:latin typeface="+mj-lt"/>
          </a:endParaRPr>
        </a:p>
      </dgm:t>
    </dgm:pt>
    <dgm:pt modelId="{89EAAA75-B950-4DE7-A149-05B2FBDF9BA5}" type="parTrans" cxnId="{84A3FF10-3433-48AA-8E88-9AA3F147DE94}">
      <dgm:prSet/>
      <dgm:spPr/>
      <dgm:t>
        <a:bodyPr/>
        <a:lstStyle/>
        <a:p>
          <a:endParaRPr lang="es-MX"/>
        </a:p>
      </dgm:t>
    </dgm:pt>
    <dgm:pt modelId="{733FBFCB-95D8-4068-895C-70EB2DCDBFED}" type="sibTrans" cxnId="{84A3FF10-3433-48AA-8E88-9AA3F147DE94}">
      <dgm:prSet/>
      <dgm:spPr/>
      <dgm:t>
        <a:bodyPr/>
        <a:lstStyle/>
        <a:p>
          <a:endParaRPr lang="es-MX"/>
        </a:p>
      </dgm:t>
    </dgm:pt>
    <dgm:pt modelId="{F5D58E9D-229B-4523-84AF-95628327FD17}">
      <dgm:prSet phldrT="[Texto]" custT="1"/>
      <dgm:spPr/>
      <dgm:t>
        <a:bodyPr/>
        <a:lstStyle/>
        <a:p>
          <a:pPr algn="ctr"/>
          <a:r>
            <a:rPr lang="es-MX" sz="1800" b="1" dirty="0" smtClean="0">
              <a:latin typeface="+mj-lt"/>
            </a:rPr>
            <a:t>ACCEDER SIN RESTRICCIÓN ALGUNA A LA INFORMACIÓN DEL SNA </a:t>
          </a:r>
          <a:endParaRPr lang="es-MX" sz="1800" b="1" dirty="0">
            <a:latin typeface="+mj-lt"/>
          </a:endParaRPr>
        </a:p>
      </dgm:t>
    </dgm:pt>
    <dgm:pt modelId="{4AA5242A-B794-4C10-94D5-9AF6167D481F}" type="parTrans" cxnId="{C06AA29D-9D9C-4290-AC2D-A684C1106A3F}">
      <dgm:prSet/>
      <dgm:spPr/>
      <dgm:t>
        <a:bodyPr/>
        <a:lstStyle/>
        <a:p>
          <a:endParaRPr lang="es-MX"/>
        </a:p>
      </dgm:t>
    </dgm:pt>
    <dgm:pt modelId="{36D6F654-21CE-4BDD-A3CC-83B42980BEBC}" type="sibTrans" cxnId="{C06AA29D-9D9C-4290-AC2D-A684C1106A3F}">
      <dgm:prSet/>
      <dgm:spPr/>
      <dgm:t>
        <a:bodyPr/>
        <a:lstStyle/>
        <a:p>
          <a:endParaRPr lang="es-MX"/>
        </a:p>
      </dgm:t>
    </dgm:pt>
    <dgm:pt modelId="{138E1F4F-ED36-4EF0-8148-99105FD824CE}">
      <dgm:prSet phldrT="[Texto]" custT="1"/>
      <dgm:spPr/>
      <dgm:t>
        <a:bodyPr/>
        <a:lstStyle/>
        <a:p>
          <a:pPr algn="ctr"/>
          <a:r>
            <a:rPr lang="es-MX" sz="2000" b="1" dirty="0" smtClean="0">
              <a:latin typeface="+mj-lt"/>
            </a:rPr>
            <a:t>FUNCIONES</a:t>
          </a:r>
          <a:endParaRPr lang="es-MX" sz="2000" b="1" dirty="0">
            <a:latin typeface="+mj-lt"/>
          </a:endParaRPr>
        </a:p>
      </dgm:t>
    </dgm:pt>
    <dgm:pt modelId="{85366354-2AAD-49CF-853F-36C02301B035}" type="parTrans" cxnId="{45EF2154-D729-46BA-B6AD-CC27D835F80B}">
      <dgm:prSet/>
      <dgm:spPr/>
      <dgm:t>
        <a:bodyPr/>
        <a:lstStyle/>
        <a:p>
          <a:endParaRPr lang="es-MX"/>
        </a:p>
      </dgm:t>
    </dgm:pt>
    <dgm:pt modelId="{003F4F0D-5FBF-47DD-BA76-2683A2FF350C}" type="sibTrans" cxnId="{45EF2154-D729-46BA-B6AD-CC27D835F80B}">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56210">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E6C2741B-AF6E-4FCA-9DB4-D4A4DBCC9DB0}" type="pres">
      <dgm:prSet presAssocID="{85366354-2AAD-49CF-853F-36C02301B035}" presName="conn2-1" presStyleLbl="parChTrans1D2" presStyleIdx="0" presStyleCnt="1"/>
      <dgm:spPr/>
      <dgm:t>
        <a:bodyPr/>
        <a:lstStyle/>
        <a:p>
          <a:endParaRPr lang="es-MX"/>
        </a:p>
      </dgm:t>
    </dgm:pt>
    <dgm:pt modelId="{401BA86B-1B18-45B5-B1A4-8293F44FE166}" type="pres">
      <dgm:prSet presAssocID="{85366354-2AAD-49CF-853F-36C02301B035}" presName="connTx" presStyleLbl="parChTrans1D2" presStyleIdx="0" presStyleCnt="1"/>
      <dgm:spPr/>
      <dgm:t>
        <a:bodyPr/>
        <a:lstStyle/>
        <a:p>
          <a:endParaRPr lang="es-MX"/>
        </a:p>
      </dgm:t>
    </dgm:pt>
    <dgm:pt modelId="{95911617-813B-47EF-A465-763F302F5A46}" type="pres">
      <dgm:prSet presAssocID="{138E1F4F-ED36-4EF0-8148-99105FD824CE}" presName="root2" presStyleCnt="0"/>
      <dgm:spPr/>
    </dgm:pt>
    <dgm:pt modelId="{9BB51A07-A270-46A7-8C30-66462CE066AF}" type="pres">
      <dgm:prSet presAssocID="{138E1F4F-ED36-4EF0-8148-99105FD824CE}" presName="LevelTwoTextNode" presStyleLbl="node2" presStyleIdx="0" presStyleCnt="1" custScaleX="73526">
        <dgm:presLayoutVars>
          <dgm:chPref val="3"/>
        </dgm:presLayoutVars>
      </dgm:prSet>
      <dgm:spPr/>
      <dgm:t>
        <a:bodyPr/>
        <a:lstStyle/>
        <a:p>
          <a:endParaRPr lang="es-MX"/>
        </a:p>
      </dgm:t>
    </dgm:pt>
    <dgm:pt modelId="{D9CD94B6-6866-4259-A7D9-14EEA66EF0DE}" type="pres">
      <dgm:prSet presAssocID="{138E1F4F-ED36-4EF0-8148-99105FD824CE}" presName="level3hierChild" presStyleCnt="0"/>
      <dgm:spPr/>
    </dgm:pt>
    <dgm:pt modelId="{F6363031-2E56-4AA2-944F-496419197AB6}" type="pres">
      <dgm:prSet presAssocID="{9A50798A-F2FD-4DC2-B177-EAC7F38C3416}" presName="conn2-1" presStyleLbl="parChTrans1D3" presStyleIdx="0" presStyleCnt="4"/>
      <dgm:spPr/>
      <dgm:t>
        <a:bodyPr/>
        <a:lstStyle/>
        <a:p>
          <a:endParaRPr lang="es-MX"/>
        </a:p>
      </dgm:t>
    </dgm:pt>
    <dgm:pt modelId="{58E1D185-BBA1-42F7-B19D-DFD093B24BD6}" type="pres">
      <dgm:prSet presAssocID="{9A50798A-F2FD-4DC2-B177-EAC7F38C3416}" presName="connTx" presStyleLbl="parChTrans1D3" presStyleIdx="0" presStyleCnt="4"/>
      <dgm:spPr/>
      <dgm:t>
        <a:bodyPr/>
        <a:lstStyle/>
        <a:p>
          <a:endParaRPr lang="es-MX"/>
        </a:p>
      </dgm:t>
    </dgm:pt>
    <dgm:pt modelId="{54B8C3B8-5EBB-4CBC-9840-95CC024AB202}" type="pres">
      <dgm:prSet presAssocID="{D42BE0BA-AF3F-45A0-9FA2-CF1EA137645D}" presName="root2" presStyleCnt="0"/>
      <dgm:spPr/>
    </dgm:pt>
    <dgm:pt modelId="{52E1E7F4-4EB3-465F-888E-341693B46C55}" type="pres">
      <dgm:prSet presAssocID="{D42BE0BA-AF3F-45A0-9FA2-CF1EA137645D}" presName="LevelTwoTextNode" presStyleLbl="node3" presStyleIdx="0" presStyleCnt="4" custScaleX="141496" custScaleY="153987">
        <dgm:presLayoutVars>
          <dgm:chPref val="3"/>
        </dgm:presLayoutVars>
      </dgm:prSet>
      <dgm:spPr/>
      <dgm:t>
        <a:bodyPr/>
        <a:lstStyle/>
        <a:p>
          <a:endParaRPr lang="es-MX"/>
        </a:p>
      </dgm:t>
    </dgm:pt>
    <dgm:pt modelId="{304EE1EF-8FB6-4B0D-92AC-EB8BE7B896DA}" type="pres">
      <dgm:prSet presAssocID="{D42BE0BA-AF3F-45A0-9FA2-CF1EA137645D}" presName="level3hierChild" presStyleCnt="0"/>
      <dgm:spPr/>
    </dgm:pt>
    <dgm:pt modelId="{C8C3BD84-60C2-4B05-868F-30560BA4FEF1}" type="pres">
      <dgm:prSet presAssocID="{E1D731E3-52DE-4B23-9A3A-EE3FAD54A7DD}" presName="conn2-1" presStyleLbl="parChTrans1D3" presStyleIdx="1" presStyleCnt="4"/>
      <dgm:spPr/>
      <dgm:t>
        <a:bodyPr/>
        <a:lstStyle/>
        <a:p>
          <a:endParaRPr lang="es-MX"/>
        </a:p>
      </dgm:t>
    </dgm:pt>
    <dgm:pt modelId="{E1329A94-6FC4-4347-9FD6-C74A9A3D4F26}" type="pres">
      <dgm:prSet presAssocID="{E1D731E3-52DE-4B23-9A3A-EE3FAD54A7DD}" presName="connTx" presStyleLbl="parChTrans1D3" presStyleIdx="1" presStyleCnt="4"/>
      <dgm:spPr/>
      <dgm:t>
        <a:bodyPr/>
        <a:lstStyle/>
        <a:p>
          <a:endParaRPr lang="es-MX"/>
        </a:p>
      </dgm:t>
    </dgm:pt>
    <dgm:pt modelId="{394B2DDF-1143-4D36-9CDC-FB3A487D2DC6}" type="pres">
      <dgm:prSet presAssocID="{7DDA1880-AB5F-47C1-BA9A-C24D1618F0A9}" presName="root2" presStyleCnt="0"/>
      <dgm:spPr/>
    </dgm:pt>
    <dgm:pt modelId="{0E9FA85A-59AB-48EF-8053-BD8025140E1D}" type="pres">
      <dgm:prSet presAssocID="{7DDA1880-AB5F-47C1-BA9A-C24D1618F0A9}" presName="LevelTwoTextNode" presStyleLbl="node3" presStyleIdx="1" presStyleCnt="4" custScaleX="141496" custScaleY="153987">
        <dgm:presLayoutVars>
          <dgm:chPref val="3"/>
        </dgm:presLayoutVars>
      </dgm:prSet>
      <dgm:spPr/>
      <dgm:t>
        <a:bodyPr/>
        <a:lstStyle/>
        <a:p>
          <a:endParaRPr lang="es-MX"/>
        </a:p>
      </dgm:t>
    </dgm:pt>
    <dgm:pt modelId="{2117AA8D-71B7-4AA0-B7D4-DD68D82B5754}" type="pres">
      <dgm:prSet presAssocID="{7DDA1880-AB5F-47C1-BA9A-C24D1618F0A9}" presName="level3hierChild" presStyleCnt="0"/>
      <dgm:spPr/>
    </dgm:pt>
    <dgm:pt modelId="{C77E04A3-530F-438B-93F5-E2F5C159D311}" type="pres">
      <dgm:prSet presAssocID="{89EAAA75-B950-4DE7-A149-05B2FBDF9BA5}" presName="conn2-1" presStyleLbl="parChTrans1D3" presStyleIdx="2" presStyleCnt="4"/>
      <dgm:spPr/>
      <dgm:t>
        <a:bodyPr/>
        <a:lstStyle/>
        <a:p>
          <a:endParaRPr lang="es-MX"/>
        </a:p>
      </dgm:t>
    </dgm:pt>
    <dgm:pt modelId="{E071ED8C-37C6-4611-B882-991025A09562}" type="pres">
      <dgm:prSet presAssocID="{89EAAA75-B950-4DE7-A149-05B2FBDF9BA5}" presName="connTx" presStyleLbl="parChTrans1D3" presStyleIdx="2" presStyleCnt="4"/>
      <dgm:spPr/>
      <dgm:t>
        <a:bodyPr/>
        <a:lstStyle/>
        <a:p>
          <a:endParaRPr lang="es-MX"/>
        </a:p>
      </dgm:t>
    </dgm:pt>
    <dgm:pt modelId="{85866B9A-5BCE-4D97-BA51-7D879EE1F288}" type="pres">
      <dgm:prSet presAssocID="{C5C10CA6-5BE1-457D-AFFE-53F55F24034B}" presName="root2" presStyleCnt="0"/>
      <dgm:spPr/>
    </dgm:pt>
    <dgm:pt modelId="{75718FCA-8C25-49EF-B8B7-D8574A6401B9}" type="pres">
      <dgm:prSet presAssocID="{C5C10CA6-5BE1-457D-AFFE-53F55F24034B}" presName="LevelTwoTextNode" presStyleLbl="node3" presStyleIdx="2" presStyleCnt="4" custScaleX="141496" custScaleY="174094">
        <dgm:presLayoutVars>
          <dgm:chPref val="3"/>
        </dgm:presLayoutVars>
      </dgm:prSet>
      <dgm:spPr/>
      <dgm:t>
        <a:bodyPr/>
        <a:lstStyle/>
        <a:p>
          <a:endParaRPr lang="es-MX"/>
        </a:p>
      </dgm:t>
    </dgm:pt>
    <dgm:pt modelId="{989A5EB5-3306-42FF-91F7-4A6E6597D32C}" type="pres">
      <dgm:prSet presAssocID="{C5C10CA6-5BE1-457D-AFFE-53F55F24034B}" presName="level3hierChild" presStyleCnt="0"/>
      <dgm:spPr/>
    </dgm:pt>
    <dgm:pt modelId="{CDC96C75-FE17-4BB8-8EE7-E63BA35B9B40}" type="pres">
      <dgm:prSet presAssocID="{4AA5242A-B794-4C10-94D5-9AF6167D481F}" presName="conn2-1" presStyleLbl="parChTrans1D3" presStyleIdx="3" presStyleCnt="4"/>
      <dgm:spPr/>
      <dgm:t>
        <a:bodyPr/>
        <a:lstStyle/>
        <a:p>
          <a:endParaRPr lang="es-MX"/>
        </a:p>
      </dgm:t>
    </dgm:pt>
    <dgm:pt modelId="{6DCDC11D-F9EB-45C9-B73F-0694DC7012A1}" type="pres">
      <dgm:prSet presAssocID="{4AA5242A-B794-4C10-94D5-9AF6167D481F}" presName="connTx" presStyleLbl="parChTrans1D3" presStyleIdx="3" presStyleCnt="4"/>
      <dgm:spPr/>
      <dgm:t>
        <a:bodyPr/>
        <a:lstStyle/>
        <a:p>
          <a:endParaRPr lang="es-MX"/>
        </a:p>
      </dgm:t>
    </dgm:pt>
    <dgm:pt modelId="{E6E743C8-36F7-4F06-8B91-0EC4364B301B}" type="pres">
      <dgm:prSet presAssocID="{F5D58E9D-229B-4523-84AF-95628327FD17}" presName="root2" presStyleCnt="0"/>
      <dgm:spPr/>
    </dgm:pt>
    <dgm:pt modelId="{6C1F5B3A-4F45-499A-AC39-56FF1AEFC029}" type="pres">
      <dgm:prSet presAssocID="{F5D58E9D-229B-4523-84AF-95628327FD17}" presName="LevelTwoTextNode" presStyleLbl="node3" presStyleIdx="3" presStyleCnt="4" custScaleX="141496" custScaleY="112139">
        <dgm:presLayoutVars>
          <dgm:chPref val="3"/>
        </dgm:presLayoutVars>
      </dgm:prSet>
      <dgm:spPr/>
      <dgm:t>
        <a:bodyPr/>
        <a:lstStyle/>
        <a:p>
          <a:endParaRPr lang="es-MX"/>
        </a:p>
      </dgm:t>
    </dgm:pt>
    <dgm:pt modelId="{0113A700-975C-4119-A212-2CF3D9F0EDF5}" type="pres">
      <dgm:prSet presAssocID="{F5D58E9D-229B-4523-84AF-95628327FD17}" presName="level3hierChild" presStyleCnt="0"/>
      <dgm:spPr/>
    </dgm:pt>
  </dgm:ptLst>
  <dgm:cxnLst>
    <dgm:cxn modelId="{E41BE3C8-5F27-4307-922A-84D32BC8E7BC}" type="presOf" srcId="{F5D58E9D-229B-4523-84AF-95628327FD17}" destId="{6C1F5B3A-4F45-499A-AC39-56FF1AEFC029}" srcOrd="0" destOrd="0" presId="urn:microsoft.com/office/officeart/2008/layout/HorizontalMultiLevelHierarchy"/>
    <dgm:cxn modelId="{78A0F33E-EBDC-44E1-93F8-2091EEE5A563}" type="presOf" srcId="{9A50798A-F2FD-4DC2-B177-EAC7F38C3416}" destId="{F6363031-2E56-4AA2-944F-496419197AB6}" srcOrd="0" destOrd="0" presId="urn:microsoft.com/office/officeart/2008/layout/HorizontalMultiLevelHierarchy"/>
    <dgm:cxn modelId="{42FEDDEE-0D2B-4417-BBBD-B8D409DFC54A}" type="presOf" srcId="{85366354-2AAD-49CF-853F-36C02301B035}" destId="{E6C2741B-AF6E-4FCA-9DB4-D4A4DBCC9DB0}" srcOrd="0" destOrd="0" presId="urn:microsoft.com/office/officeart/2008/layout/HorizontalMultiLevelHierarchy"/>
    <dgm:cxn modelId="{3B568BB4-504D-4209-8F70-809EC98C661F}" type="presOf" srcId="{138E1F4F-ED36-4EF0-8148-99105FD824CE}" destId="{9BB51A07-A270-46A7-8C30-66462CE066AF}" srcOrd="0" destOrd="0" presId="urn:microsoft.com/office/officeart/2008/layout/HorizontalMultiLevelHierarchy"/>
    <dgm:cxn modelId="{C06AA29D-9D9C-4290-AC2D-A684C1106A3F}" srcId="{138E1F4F-ED36-4EF0-8148-99105FD824CE}" destId="{F5D58E9D-229B-4523-84AF-95628327FD17}" srcOrd="3" destOrd="0" parTransId="{4AA5242A-B794-4C10-94D5-9AF6167D481F}" sibTransId="{36D6F654-21CE-4BDD-A3CC-83B42980BEBC}"/>
    <dgm:cxn modelId="{584DA8D0-162F-42F6-9385-3F1B1651E28A}" type="presOf" srcId="{E1D731E3-52DE-4B23-9A3A-EE3FAD54A7DD}" destId="{C8C3BD84-60C2-4B05-868F-30560BA4FEF1}" srcOrd="0" destOrd="0" presId="urn:microsoft.com/office/officeart/2008/layout/HorizontalMultiLevelHierarchy"/>
    <dgm:cxn modelId="{93502726-D83B-4DD6-BDDF-473DDB7CC1D0}" type="presOf" srcId="{89EAAA75-B950-4DE7-A149-05B2FBDF9BA5}" destId="{E071ED8C-37C6-4611-B882-991025A09562}" srcOrd="1" destOrd="0" presId="urn:microsoft.com/office/officeart/2008/layout/HorizontalMultiLevelHierarchy"/>
    <dgm:cxn modelId="{00592278-CA3D-4662-8CD9-F3C7571BEC23}" type="presOf" srcId="{0C20B8DB-170E-48D4-94C7-04B1D74F4E37}" destId="{1717008B-29AA-48B0-92EE-12FA7ACFD024}" srcOrd="0" destOrd="0" presId="urn:microsoft.com/office/officeart/2008/layout/HorizontalMultiLevelHierarchy"/>
    <dgm:cxn modelId="{EB7EE5AF-3969-462A-9333-1B49D01361B8}" type="presOf" srcId="{E1D731E3-52DE-4B23-9A3A-EE3FAD54A7DD}" destId="{E1329A94-6FC4-4347-9FD6-C74A9A3D4F26}" srcOrd="1" destOrd="0" presId="urn:microsoft.com/office/officeart/2008/layout/HorizontalMultiLevelHierarchy"/>
    <dgm:cxn modelId="{F7EDCFC1-F728-4249-A9A2-A6157FCF4C66}" type="presOf" srcId="{9A50798A-F2FD-4DC2-B177-EAC7F38C3416}" destId="{58E1D185-BBA1-42F7-B19D-DFD093B24BD6}" srcOrd="1" destOrd="0" presId="urn:microsoft.com/office/officeart/2008/layout/HorizontalMultiLevelHierarchy"/>
    <dgm:cxn modelId="{F1325650-A8FE-4289-A9EB-258556FAAE4D}" type="presOf" srcId="{C5C10CA6-5BE1-457D-AFFE-53F55F24034B}" destId="{75718FCA-8C25-49EF-B8B7-D8574A6401B9}" srcOrd="0" destOrd="0" presId="urn:microsoft.com/office/officeart/2008/layout/HorizontalMultiLevelHierarchy"/>
    <dgm:cxn modelId="{7A444315-F246-4F95-A3C6-1F6A80658AC8}" srcId="{138E1F4F-ED36-4EF0-8148-99105FD824CE}" destId="{D42BE0BA-AF3F-45A0-9FA2-CF1EA137645D}" srcOrd="0" destOrd="0" parTransId="{9A50798A-F2FD-4DC2-B177-EAC7F38C3416}" sibTransId="{4BC79DB1-63E4-4346-913E-CFD29B9E1FFA}"/>
    <dgm:cxn modelId="{8C40F7C3-85B7-47DB-9F4E-A120A643B1F7}" type="presOf" srcId="{7DDA1880-AB5F-47C1-BA9A-C24D1618F0A9}" destId="{0E9FA85A-59AB-48EF-8053-BD8025140E1D}" srcOrd="0" destOrd="0" presId="urn:microsoft.com/office/officeart/2008/layout/HorizontalMultiLevelHierarchy"/>
    <dgm:cxn modelId="{3C4F08B0-9485-4FC0-946F-725AB7B465E5}" type="presOf" srcId="{D42BE0BA-AF3F-45A0-9FA2-CF1EA137645D}" destId="{52E1E7F4-4EB3-465F-888E-341693B46C55}" srcOrd="0" destOrd="0" presId="urn:microsoft.com/office/officeart/2008/layout/HorizontalMultiLevelHierarchy"/>
    <dgm:cxn modelId="{9FF12982-BCBD-4CA4-BB26-3F15C2805178}" type="presOf" srcId="{4AA5242A-B794-4C10-94D5-9AF6167D481F}" destId="{CDC96C75-FE17-4BB8-8EE7-E63BA35B9B40}"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76166948-9AC5-4CFE-B88B-C5FF85A34784}" type="presOf" srcId="{4AA5242A-B794-4C10-94D5-9AF6167D481F}" destId="{6DCDC11D-F9EB-45C9-B73F-0694DC7012A1}" srcOrd="1" destOrd="0" presId="urn:microsoft.com/office/officeart/2008/layout/HorizontalMultiLevelHierarchy"/>
    <dgm:cxn modelId="{EA48C193-209C-495A-AE69-AD5D1FCF5A6C}" type="presOf" srcId="{85366354-2AAD-49CF-853F-36C02301B035}" destId="{401BA86B-1B18-45B5-B1A4-8293F44FE166}" srcOrd="1" destOrd="0" presId="urn:microsoft.com/office/officeart/2008/layout/HorizontalMultiLevelHierarchy"/>
    <dgm:cxn modelId="{45EF2154-D729-46BA-B6AD-CC27D835F80B}" srcId="{63CB2D90-5300-4A1B-AEF7-FCE9DD09E31E}" destId="{138E1F4F-ED36-4EF0-8148-99105FD824CE}" srcOrd="0" destOrd="0" parTransId="{85366354-2AAD-49CF-853F-36C02301B035}" sibTransId="{003F4F0D-5FBF-47DD-BA76-2683A2FF350C}"/>
    <dgm:cxn modelId="{2BD65E03-7340-4899-9AE8-5D650CDD56FD}" type="presOf" srcId="{63CB2D90-5300-4A1B-AEF7-FCE9DD09E31E}" destId="{14FAAB77-D9B1-42D4-B4F5-40DC38AF7B4D}" srcOrd="0" destOrd="0" presId="urn:microsoft.com/office/officeart/2008/layout/HorizontalMultiLevelHierarchy"/>
    <dgm:cxn modelId="{34771744-70EB-433E-A095-069179E2606E}" srcId="{138E1F4F-ED36-4EF0-8148-99105FD824CE}" destId="{7DDA1880-AB5F-47C1-BA9A-C24D1618F0A9}" srcOrd="1" destOrd="0" parTransId="{E1D731E3-52DE-4B23-9A3A-EE3FAD54A7DD}" sibTransId="{0A868F9D-7015-44A2-87B3-215C665C291F}"/>
    <dgm:cxn modelId="{BF88677D-0F93-44A8-BAB8-2BCC0803022A}" type="presOf" srcId="{89EAAA75-B950-4DE7-A149-05B2FBDF9BA5}" destId="{C77E04A3-530F-438B-93F5-E2F5C159D311}" srcOrd="0" destOrd="0" presId="urn:microsoft.com/office/officeart/2008/layout/HorizontalMultiLevelHierarchy"/>
    <dgm:cxn modelId="{84A3FF10-3433-48AA-8E88-9AA3F147DE94}" srcId="{138E1F4F-ED36-4EF0-8148-99105FD824CE}" destId="{C5C10CA6-5BE1-457D-AFFE-53F55F24034B}" srcOrd="2" destOrd="0" parTransId="{89EAAA75-B950-4DE7-A149-05B2FBDF9BA5}" sibTransId="{733FBFCB-95D8-4068-895C-70EB2DCDBFED}"/>
    <dgm:cxn modelId="{5260992A-BE6E-4D92-B386-3F7305FB44B4}" type="presParOf" srcId="{1717008B-29AA-48B0-92EE-12FA7ACFD024}" destId="{523D94E2-FA30-4E65-8873-DAC0A0FF3E11}" srcOrd="0" destOrd="0" presId="urn:microsoft.com/office/officeart/2008/layout/HorizontalMultiLevelHierarchy"/>
    <dgm:cxn modelId="{000094F5-B284-4510-85AE-B571D25F86C3}" type="presParOf" srcId="{523D94E2-FA30-4E65-8873-DAC0A0FF3E11}" destId="{14FAAB77-D9B1-42D4-B4F5-40DC38AF7B4D}" srcOrd="0" destOrd="0" presId="urn:microsoft.com/office/officeart/2008/layout/HorizontalMultiLevelHierarchy"/>
    <dgm:cxn modelId="{5CEEDEB2-BA90-47B5-A830-DC774D0EB050}" type="presParOf" srcId="{523D94E2-FA30-4E65-8873-DAC0A0FF3E11}" destId="{BE7C0F10-9542-4D60-8309-063CE4E56CC2}" srcOrd="1" destOrd="0" presId="urn:microsoft.com/office/officeart/2008/layout/HorizontalMultiLevelHierarchy"/>
    <dgm:cxn modelId="{CD49A1E9-9068-4319-958A-9E31A9CD07FD}" type="presParOf" srcId="{BE7C0F10-9542-4D60-8309-063CE4E56CC2}" destId="{E6C2741B-AF6E-4FCA-9DB4-D4A4DBCC9DB0}" srcOrd="0" destOrd="0" presId="urn:microsoft.com/office/officeart/2008/layout/HorizontalMultiLevelHierarchy"/>
    <dgm:cxn modelId="{870AF816-4C73-442F-9085-3AA8587FFAD3}" type="presParOf" srcId="{E6C2741B-AF6E-4FCA-9DB4-D4A4DBCC9DB0}" destId="{401BA86B-1B18-45B5-B1A4-8293F44FE166}" srcOrd="0" destOrd="0" presId="urn:microsoft.com/office/officeart/2008/layout/HorizontalMultiLevelHierarchy"/>
    <dgm:cxn modelId="{E2737B3D-F708-456B-9786-D9213AF121EF}" type="presParOf" srcId="{BE7C0F10-9542-4D60-8309-063CE4E56CC2}" destId="{95911617-813B-47EF-A465-763F302F5A46}" srcOrd="1" destOrd="0" presId="urn:microsoft.com/office/officeart/2008/layout/HorizontalMultiLevelHierarchy"/>
    <dgm:cxn modelId="{61D693EB-6929-4CE4-8D8A-9F5392D62775}" type="presParOf" srcId="{95911617-813B-47EF-A465-763F302F5A46}" destId="{9BB51A07-A270-46A7-8C30-66462CE066AF}" srcOrd="0" destOrd="0" presId="urn:microsoft.com/office/officeart/2008/layout/HorizontalMultiLevelHierarchy"/>
    <dgm:cxn modelId="{432AEA80-624E-48D5-A53B-07D62D7AB9C9}" type="presParOf" srcId="{95911617-813B-47EF-A465-763F302F5A46}" destId="{D9CD94B6-6866-4259-A7D9-14EEA66EF0DE}" srcOrd="1" destOrd="0" presId="urn:microsoft.com/office/officeart/2008/layout/HorizontalMultiLevelHierarchy"/>
    <dgm:cxn modelId="{32139850-9251-4BEE-8262-249E57293958}" type="presParOf" srcId="{D9CD94B6-6866-4259-A7D9-14EEA66EF0DE}" destId="{F6363031-2E56-4AA2-944F-496419197AB6}" srcOrd="0" destOrd="0" presId="urn:microsoft.com/office/officeart/2008/layout/HorizontalMultiLevelHierarchy"/>
    <dgm:cxn modelId="{D6DCF426-9B52-4DCF-B289-036C14FE4649}" type="presParOf" srcId="{F6363031-2E56-4AA2-944F-496419197AB6}" destId="{58E1D185-BBA1-42F7-B19D-DFD093B24BD6}" srcOrd="0" destOrd="0" presId="urn:microsoft.com/office/officeart/2008/layout/HorizontalMultiLevelHierarchy"/>
    <dgm:cxn modelId="{4E030B6E-1559-4942-B78F-11C07D334F58}" type="presParOf" srcId="{D9CD94B6-6866-4259-A7D9-14EEA66EF0DE}" destId="{54B8C3B8-5EBB-4CBC-9840-95CC024AB202}" srcOrd="1" destOrd="0" presId="urn:microsoft.com/office/officeart/2008/layout/HorizontalMultiLevelHierarchy"/>
    <dgm:cxn modelId="{BCECCD08-4721-47E0-9EE9-C3B0081F1D27}" type="presParOf" srcId="{54B8C3B8-5EBB-4CBC-9840-95CC024AB202}" destId="{52E1E7F4-4EB3-465F-888E-341693B46C55}" srcOrd="0" destOrd="0" presId="urn:microsoft.com/office/officeart/2008/layout/HorizontalMultiLevelHierarchy"/>
    <dgm:cxn modelId="{FB7DB653-09E8-40C3-A97A-A39C7A4EA417}" type="presParOf" srcId="{54B8C3B8-5EBB-4CBC-9840-95CC024AB202}" destId="{304EE1EF-8FB6-4B0D-92AC-EB8BE7B896DA}" srcOrd="1" destOrd="0" presId="urn:microsoft.com/office/officeart/2008/layout/HorizontalMultiLevelHierarchy"/>
    <dgm:cxn modelId="{25C7BC17-3E0E-4794-9E17-EFE299DB6C6F}" type="presParOf" srcId="{D9CD94B6-6866-4259-A7D9-14EEA66EF0DE}" destId="{C8C3BD84-60C2-4B05-868F-30560BA4FEF1}" srcOrd="2" destOrd="0" presId="urn:microsoft.com/office/officeart/2008/layout/HorizontalMultiLevelHierarchy"/>
    <dgm:cxn modelId="{E08DF869-D2A2-4478-BB34-BD706FA0FB29}" type="presParOf" srcId="{C8C3BD84-60C2-4B05-868F-30560BA4FEF1}" destId="{E1329A94-6FC4-4347-9FD6-C74A9A3D4F26}" srcOrd="0" destOrd="0" presId="urn:microsoft.com/office/officeart/2008/layout/HorizontalMultiLevelHierarchy"/>
    <dgm:cxn modelId="{ECE6F8A5-8067-4B19-BA78-97FDFABE3810}" type="presParOf" srcId="{D9CD94B6-6866-4259-A7D9-14EEA66EF0DE}" destId="{394B2DDF-1143-4D36-9CDC-FB3A487D2DC6}" srcOrd="3" destOrd="0" presId="urn:microsoft.com/office/officeart/2008/layout/HorizontalMultiLevelHierarchy"/>
    <dgm:cxn modelId="{7EC59EE5-465F-4AC0-9254-43B5C481D58B}" type="presParOf" srcId="{394B2DDF-1143-4D36-9CDC-FB3A487D2DC6}" destId="{0E9FA85A-59AB-48EF-8053-BD8025140E1D}" srcOrd="0" destOrd="0" presId="urn:microsoft.com/office/officeart/2008/layout/HorizontalMultiLevelHierarchy"/>
    <dgm:cxn modelId="{81A5DB81-64B1-48CD-A7AC-6CEFC1C103EF}" type="presParOf" srcId="{394B2DDF-1143-4D36-9CDC-FB3A487D2DC6}" destId="{2117AA8D-71B7-4AA0-B7D4-DD68D82B5754}" srcOrd="1" destOrd="0" presId="urn:microsoft.com/office/officeart/2008/layout/HorizontalMultiLevelHierarchy"/>
    <dgm:cxn modelId="{8308ADA6-76FE-4251-8889-3088CD95E456}" type="presParOf" srcId="{D9CD94B6-6866-4259-A7D9-14EEA66EF0DE}" destId="{C77E04A3-530F-438B-93F5-E2F5C159D311}" srcOrd="4" destOrd="0" presId="urn:microsoft.com/office/officeart/2008/layout/HorizontalMultiLevelHierarchy"/>
    <dgm:cxn modelId="{06F3D44F-2143-4650-9B10-935DC1950A3D}" type="presParOf" srcId="{C77E04A3-530F-438B-93F5-E2F5C159D311}" destId="{E071ED8C-37C6-4611-B882-991025A09562}" srcOrd="0" destOrd="0" presId="urn:microsoft.com/office/officeart/2008/layout/HorizontalMultiLevelHierarchy"/>
    <dgm:cxn modelId="{125AA706-6E70-44C0-8A9C-C58DECDC9E20}" type="presParOf" srcId="{D9CD94B6-6866-4259-A7D9-14EEA66EF0DE}" destId="{85866B9A-5BCE-4D97-BA51-7D879EE1F288}" srcOrd="5" destOrd="0" presId="urn:microsoft.com/office/officeart/2008/layout/HorizontalMultiLevelHierarchy"/>
    <dgm:cxn modelId="{C0ACE062-5CA6-450F-8D63-CFABD6AD2AAA}" type="presParOf" srcId="{85866B9A-5BCE-4D97-BA51-7D879EE1F288}" destId="{75718FCA-8C25-49EF-B8B7-D8574A6401B9}" srcOrd="0" destOrd="0" presId="urn:microsoft.com/office/officeart/2008/layout/HorizontalMultiLevelHierarchy"/>
    <dgm:cxn modelId="{24A389EE-2A52-4C32-8412-82A1E9AA4CA4}" type="presParOf" srcId="{85866B9A-5BCE-4D97-BA51-7D879EE1F288}" destId="{989A5EB5-3306-42FF-91F7-4A6E6597D32C}" srcOrd="1" destOrd="0" presId="urn:microsoft.com/office/officeart/2008/layout/HorizontalMultiLevelHierarchy"/>
    <dgm:cxn modelId="{7B3F7142-EBB6-46A0-ACA4-46CF68240AC3}" type="presParOf" srcId="{D9CD94B6-6866-4259-A7D9-14EEA66EF0DE}" destId="{CDC96C75-FE17-4BB8-8EE7-E63BA35B9B40}" srcOrd="6" destOrd="0" presId="urn:microsoft.com/office/officeart/2008/layout/HorizontalMultiLevelHierarchy"/>
    <dgm:cxn modelId="{FC503148-59D9-49BA-8AAC-8BD205098451}" type="presParOf" srcId="{CDC96C75-FE17-4BB8-8EE7-E63BA35B9B40}" destId="{6DCDC11D-F9EB-45C9-B73F-0694DC7012A1}" srcOrd="0" destOrd="0" presId="urn:microsoft.com/office/officeart/2008/layout/HorizontalMultiLevelHierarchy"/>
    <dgm:cxn modelId="{4C5E609B-8A2F-499C-A23A-E4F49EA6C056}" type="presParOf" srcId="{D9CD94B6-6866-4259-A7D9-14EEA66EF0DE}" destId="{E6E743C8-36F7-4F06-8B91-0EC4364B301B}" srcOrd="7" destOrd="0" presId="urn:microsoft.com/office/officeart/2008/layout/HorizontalMultiLevelHierarchy"/>
    <dgm:cxn modelId="{7EB8AF4B-2166-4E87-8AF4-E1B4AE616DB8}" type="presParOf" srcId="{E6E743C8-36F7-4F06-8B91-0EC4364B301B}" destId="{6C1F5B3A-4F45-499A-AC39-56FF1AEFC029}" srcOrd="0" destOrd="0" presId="urn:microsoft.com/office/officeart/2008/layout/HorizontalMultiLevelHierarchy"/>
    <dgm:cxn modelId="{8DA57BA7-A7A0-4347-8E53-0B8C5BFDF488}" type="presParOf" srcId="{E6E743C8-36F7-4F06-8B91-0EC4364B301B}" destId="{0113A700-975C-4119-A212-2CF3D9F0EDF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596CA018-617B-4922-A92E-9D4A191F6577}"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000" b="1" dirty="0" smtClean="0">
              <a:latin typeface="+mj-lt"/>
            </a:rPr>
            <a:t>COMITÉ DE PARTICIPACIÓN CIUDADANA</a:t>
          </a:r>
          <a:endParaRPr lang="es-MX" sz="20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42BE0BA-AF3F-45A0-9FA2-CF1EA137645D}">
      <dgm:prSet phldrT="[Texto]" custT="1"/>
      <dgm:spPr/>
      <dgm:t>
        <a:bodyPr/>
        <a:lstStyle/>
        <a:p>
          <a:pPr algn="ctr"/>
          <a:r>
            <a:rPr lang="es-MX" sz="2000" b="1" dirty="0" smtClean="0">
              <a:latin typeface="+mj-lt"/>
            </a:rPr>
            <a:t>LLEVAR UN REGISTRO DE ORGANIZACIONES DE LA SOCIEDAD CIVIL QUE DESEAN COLABORAR CON EL CPC</a:t>
          </a:r>
          <a:endParaRPr lang="es-MX" sz="2000" b="1" dirty="0">
            <a:latin typeface="+mj-lt"/>
          </a:endParaRPr>
        </a:p>
      </dgm:t>
    </dgm:pt>
    <dgm:pt modelId="{9A50798A-F2FD-4DC2-B177-EAC7F38C3416}" type="parTrans" cxnId="{7A444315-F246-4F95-A3C6-1F6A80658AC8}">
      <dgm:prSet/>
      <dgm:spPr/>
      <dgm:t>
        <a:bodyPr/>
        <a:lstStyle/>
        <a:p>
          <a:endParaRPr lang="es-MX"/>
        </a:p>
      </dgm:t>
    </dgm:pt>
    <dgm:pt modelId="{4BC79DB1-63E4-4346-913E-CFD29B9E1FFA}" type="sibTrans" cxnId="{7A444315-F246-4F95-A3C6-1F6A80658AC8}">
      <dgm:prSet/>
      <dgm:spPr/>
      <dgm:t>
        <a:bodyPr/>
        <a:lstStyle/>
        <a:p>
          <a:endParaRPr lang="es-MX"/>
        </a:p>
      </dgm:t>
    </dgm:pt>
    <dgm:pt modelId="{138E1F4F-ED36-4EF0-8148-99105FD824CE}">
      <dgm:prSet phldrT="[Texto]" custT="1"/>
      <dgm:spPr/>
      <dgm:t>
        <a:bodyPr vert="vert270"/>
        <a:lstStyle/>
        <a:p>
          <a:pPr algn="ctr"/>
          <a:r>
            <a:rPr lang="es-MX" sz="2000" b="1" dirty="0" smtClean="0">
              <a:latin typeface="+mj-lt"/>
            </a:rPr>
            <a:t>FUNCIONES</a:t>
          </a:r>
          <a:endParaRPr lang="es-MX" sz="2000" b="1" dirty="0">
            <a:latin typeface="+mj-lt"/>
          </a:endParaRPr>
        </a:p>
      </dgm:t>
    </dgm:pt>
    <dgm:pt modelId="{85366354-2AAD-49CF-853F-36C02301B035}" type="parTrans" cxnId="{45EF2154-D729-46BA-B6AD-CC27D835F80B}">
      <dgm:prSet/>
      <dgm:spPr/>
      <dgm:t>
        <a:bodyPr/>
        <a:lstStyle/>
        <a:p>
          <a:endParaRPr lang="es-MX"/>
        </a:p>
      </dgm:t>
    </dgm:pt>
    <dgm:pt modelId="{003F4F0D-5FBF-47DD-BA76-2683A2FF350C}" type="sibTrans" cxnId="{45EF2154-D729-46BA-B6AD-CC27D835F80B}">
      <dgm:prSet/>
      <dgm:spPr/>
      <dgm:t>
        <a:bodyPr/>
        <a:lstStyle/>
        <a:p>
          <a:endParaRPr lang="es-MX"/>
        </a:p>
      </dgm:t>
    </dgm:pt>
    <dgm:pt modelId="{C21D7ABE-CA53-4FF2-AC37-D49961695A9D}">
      <dgm:prSet phldrT="[Texto]" custT="1"/>
      <dgm:spPr/>
      <dgm:t>
        <a:bodyPr/>
        <a:lstStyle/>
        <a:p>
          <a:pPr algn="ctr"/>
          <a:r>
            <a:rPr lang="es-MX" sz="2000" b="1" dirty="0" smtClean="0">
              <a:latin typeface="+mj-lt"/>
            </a:rPr>
            <a:t>OPINAR SOBRE EL PROGRAMA ANUAL DE TRABAJO DEL CC</a:t>
          </a:r>
          <a:endParaRPr lang="es-MX" sz="2000" b="1" dirty="0">
            <a:latin typeface="+mj-lt"/>
          </a:endParaRPr>
        </a:p>
      </dgm:t>
    </dgm:pt>
    <dgm:pt modelId="{EFBD0C3C-3427-483E-B83E-428C773299E2}" type="parTrans" cxnId="{21F4202D-51BA-4BA7-88E8-A930AE57C153}">
      <dgm:prSet/>
      <dgm:spPr/>
      <dgm:t>
        <a:bodyPr/>
        <a:lstStyle/>
        <a:p>
          <a:endParaRPr lang="es-MX"/>
        </a:p>
      </dgm:t>
    </dgm:pt>
    <dgm:pt modelId="{9D04607B-3356-4B68-9E69-E62A595E2C94}" type="sibTrans" cxnId="{21F4202D-51BA-4BA7-88E8-A930AE57C153}">
      <dgm:prSet/>
      <dgm:spPr/>
      <dgm:t>
        <a:bodyPr/>
        <a:lstStyle/>
        <a:p>
          <a:endParaRPr lang="es-MX"/>
        </a:p>
      </dgm:t>
    </dgm:pt>
    <dgm:pt modelId="{B46D67CB-1AB0-4E0F-AB7C-5A5EA82B6505}">
      <dgm:prSet phldrT="[Texto]" custT="1"/>
      <dgm:spPr/>
      <dgm:t>
        <a:bodyPr/>
        <a:lstStyle/>
        <a:p>
          <a:pPr algn="ctr"/>
          <a:r>
            <a:rPr lang="es-MX" sz="2000" b="1" dirty="0" smtClean="0">
              <a:latin typeface="+mj-lt"/>
            </a:rPr>
            <a:t>PROPONER AL CC MECANISMOS PARA MEJORAR EL FUNCIONAMIENTO DE LAS INSTANCIAS DE CONTRALORÍA EXISTENTES</a:t>
          </a:r>
          <a:endParaRPr lang="es-MX" sz="2000" b="1" dirty="0">
            <a:latin typeface="+mj-lt"/>
          </a:endParaRPr>
        </a:p>
      </dgm:t>
    </dgm:pt>
    <dgm:pt modelId="{EFBB9E56-9C74-46AA-BC99-A9E67AF29122}" type="parTrans" cxnId="{2FD56E08-F9E8-4D49-9C93-F2C253090FD7}">
      <dgm:prSet/>
      <dgm:spPr/>
      <dgm:t>
        <a:bodyPr/>
        <a:lstStyle/>
        <a:p>
          <a:endParaRPr lang="es-MX"/>
        </a:p>
      </dgm:t>
    </dgm:pt>
    <dgm:pt modelId="{A2186CA7-0446-48F7-A07C-1DE946C950CC}" type="sibTrans" cxnId="{2FD56E08-F9E8-4D49-9C93-F2C253090FD7}">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131483" custScaleY="201573">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E6C2741B-AF6E-4FCA-9DB4-D4A4DBCC9DB0}" type="pres">
      <dgm:prSet presAssocID="{85366354-2AAD-49CF-853F-36C02301B035}" presName="conn2-1" presStyleLbl="parChTrans1D2" presStyleIdx="0" presStyleCnt="1"/>
      <dgm:spPr/>
      <dgm:t>
        <a:bodyPr/>
        <a:lstStyle/>
        <a:p>
          <a:endParaRPr lang="es-MX"/>
        </a:p>
      </dgm:t>
    </dgm:pt>
    <dgm:pt modelId="{401BA86B-1B18-45B5-B1A4-8293F44FE166}" type="pres">
      <dgm:prSet presAssocID="{85366354-2AAD-49CF-853F-36C02301B035}" presName="connTx" presStyleLbl="parChTrans1D2" presStyleIdx="0" presStyleCnt="1"/>
      <dgm:spPr/>
      <dgm:t>
        <a:bodyPr/>
        <a:lstStyle/>
        <a:p>
          <a:endParaRPr lang="es-MX"/>
        </a:p>
      </dgm:t>
    </dgm:pt>
    <dgm:pt modelId="{95911617-813B-47EF-A465-763F302F5A46}" type="pres">
      <dgm:prSet presAssocID="{138E1F4F-ED36-4EF0-8148-99105FD824CE}" presName="root2" presStyleCnt="0"/>
      <dgm:spPr/>
    </dgm:pt>
    <dgm:pt modelId="{9BB51A07-A270-46A7-8C30-66462CE066AF}" type="pres">
      <dgm:prSet presAssocID="{138E1F4F-ED36-4EF0-8148-99105FD824CE}" presName="LevelTwoTextNode" presStyleLbl="node2" presStyleIdx="0" presStyleCnt="1" custScaleX="35056" custScaleY="380774">
        <dgm:presLayoutVars>
          <dgm:chPref val="3"/>
        </dgm:presLayoutVars>
      </dgm:prSet>
      <dgm:spPr/>
      <dgm:t>
        <a:bodyPr/>
        <a:lstStyle/>
        <a:p>
          <a:endParaRPr lang="es-MX"/>
        </a:p>
      </dgm:t>
    </dgm:pt>
    <dgm:pt modelId="{D9CD94B6-6866-4259-A7D9-14EEA66EF0DE}" type="pres">
      <dgm:prSet presAssocID="{138E1F4F-ED36-4EF0-8148-99105FD824CE}" presName="level3hierChild" presStyleCnt="0"/>
      <dgm:spPr/>
    </dgm:pt>
    <dgm:pt modelId="{F6363031-2E56-4AA2-944F-496419197AB6}" type="pres">
      <dgm:prSet presAssocID="{9A50798A-F2FD-4DC2-B177-EAC7F38C3416}" presName="conn2-1" presStyleLbl="parChTrans1D3" presStyleIdx="0" presStyleCnt="3"/>
      <dgm:spPr/>
      <dgm:t>
        <a:bodyPr/>
        <a:lstStyle/>
        <a:p>
          <a:endParaRPr lang="es-MX"/>
        </a:p>
      </dgm:t>
    </dgm:pt>
    <dgm:pt modelId="{58E1D185-BBA1-42F7-B19D-DFD093B24BD6}" type="pres">
      <dgm:prSet presAssocID="{9A50798A-F2FD-4DC2-B177-EAC7F38C3416}" presName="connTx" presStyleLbl="parChTrans1D3" presStyleIdx="0" presStyleCnt="3"/>
      <dgm:spPr/>
      <dgm:t>
        <a:bodyPr/>
        <a:lstStyle/>
        <a:p>
          <a:endParaRPr lang="es-MX"/>
        </a:p>
      </dgm:t>
    </dgm:pt>
    <dgm:pt modelId="{54B8C3B8-5EBB-4CBC-9840-95CC024AB202}" type="pres">
      <dgm:prSet presAssocID="{D42BE0BA-AF3F-45A0-9FA2-CF1EA137645D}" presName="root2" presStyleCnt="0"/>
      <dgm:spPr/>
    </dgm:pt>
    <dgm:pt modelId="{52E1E7F4-4EB3-465F-888E-341693B46C55}" type="pres">
      <dgm:prSet presAssocID="{D42BE0BA-AF3F-45A0-9FA2-CF1EA137645D}" presName="LevelTwoTextNode" presStyleLbl="node3" presStyleIdx="0" presStyleCnt="3" custScaleX="283108" custScaleY="286348" custLinFactNeighborX="5879" custLinFactNeighborY="1287">
        <dgm:presLayoutVars>
          <dgm:chPref val="3"/>
        </dgm:presLayoutVars>
      </dgm:prSet>
      <dgm:spPr/>
      <dgm:t>
        <a:bodyPr/>
        <a:lstStyle/>
        <a:p>
          <a:endParaRPr lang="es-MX"/>
        </a:p>
      </dgm:t>
    </dgm:pt>
    <dgm:pt modelId="{304EE1EF-8FB6-4B0D-92AC-EB8BE7B896DA}" type="pres">
      <dgm:prSet presAssocID="{D42BE0BA-AF3F-45A0-9FA2-CF1EA137645D}" presName="level3hierChild" presStyleCnt="0"/>
      <dgm:spPr/>
    </dgm:pt>
    <dgm:pt modelId="{D3A48BEA-EB3D-4643-A467-301E0F5E90B6}" type="pres">
      <dgm:prSet presAssocID="{EFBD0C3C-3427-483E-B83E-428C773299E2}" presName="conn2-1" presStyleLbl="parChTrans1D3" presStyleIdx="1" presStyleCnt="3"/>
      <dgm:spPr/>
      <dgm:t>
        <a:bodyPr/>
        <a:lstStyle/>
        <a:p>
          <a:endParaRPr lang="es-MX"/>
        </a:p>
      </dgm:t>
    </dgm:pt>
    <dgm:pt modelId="{A166F543-3FF3-4B27-AD13-429F633FAA35}" type="pres">
      <dgm:prSet presAssocID="{EFBD0C3C-3427-483E-B83E-428C773299E2}" presName="connTx" presStyleLbl="parChTrans1D3" presStyleIdx="1" presStyleCnt="3"/>
      <dgm:spPr/>
      <dgm:t>
        <a:bodyPr/>
        <a:lstStyle/>
        <a:p>
          <a:endParaRPr lang="es-MX"/>
        </a:p>
      </dgm:t>
    </dgm:pt>
    <dgm:pt modelId="{857D6BDE-EE74-41DC-9172-F235341E07AC}" type="pres">
      <dgm:prSet presAssocID="{C21D7ABE-CA53-4FF2-AC37-D49961695A9D}" presName="root2" presStyleCnt="0"/>
      <dgm:spPr/>
    </dgm:pt>
    <dgm:pt modelId="{D5A64109-B937-420D-A01F-1D6B2CA72F25}" type="pres">
      <dgm:prSet presAssocID="{C21D7ABE-CA53-4FF2-AC37-D49961695A9D}" presName="LevelTwoTextNode" presStyleLbl="node3" presStyleIdx="1" presStyleCnt="3" custScaleX="281823" custScaleY="252385" custLinFactNeighborX="7075" custLinFactNeighborY="10825">
        <dgm:presLayoutVars>
          <dgm:chPref val="3"/>
        </dgm:presLayoutVars>
      </dgm:prSet>
      <dgm:spPr/>
      <dgm:t>
        <a:bodyPr/>
        <a:lstStyle/>
        <a:p>
          <a:endParaRPr lang="es-MX"/>
        </a:p>
      </dgm:t>
    </dgm:pt>
    <dgm:pt modelId="{819C39B7-A057-4FDE-BE60-C1EBE62F7974}" type="pres">
      <dgm:prSet presAssocID="{C21D7ABE-CA53-4FF2-AC37-D49961695A9D}" presName="level3hierChild" presStyleCnt="0"/>
      <dgm:spPr/>
    </dgm:pt>
    <dgm:pt modelId="{FCB53A2E-E2C0-48F9-9A27-1D0D937F6551}" type="pres">
      <dgm:prSet presAssocID="{EFBB9E56-9C74-46AA-BC99-A9E67AF29122}" presName="conn2-1" presStyleLbl="parChTrans1D3" presStyleIdx="2" presStyleCnt="3"/>
      <dgm:spPr/>
      <dgm:t>
        <a:bodyPr/>
        <a:lstStyle/>
        <a:p>
          <a:endParaRPr lang="es-MX"/>
        </a:p>
      </dgm:t>
    </dgm:pt>
    <dgm:pt modelId="{872E10D8-CF4D-4635-A558-E6AB89CD527F}" type="pres">
      <dgm:prSet presAssocID="{EFBB9E56-9C74-46AA-BC99-A9E67AF29122}" presName="connTx" presStyleLbl="parChTrans1D3" presStyleIdx="2" presStyleCnt="3"/>
      <dgm:spPr/>
      <dgm:t>
        <a:bodyPr/>
        <a:lstStyle/>
        <a:p>
          <a:endParaRPr lang="es-MX"/>
        </a:p>
      </dgm:t>
    </dgm:pt>
    <dgm:pt modelId="{AB7B881C-1103-4859-96F4-F7AD2FA62D50}" type="pres">
      <dgm:prSet presAssocID="{B46D67CB-1AB0-4E0F-AB7C-5A5EA82B6505}" presName="root2" presStyleCnt="0"/>
      <dgm:spPr/>
    </dgm:pt>
    <dgm:pt modelId="{2CFE419F-56F8-4CF4-A541-3573273A2D5B}" type="pres">
      <dgm:prSet presAssocID="{B46D67CB-1AB0-4E0F-AB7C-5A5EA82B6505}" presName="LevelTwoTextNode" presStyleLbl="node3" presStyleIdx="2" presStyleCnt="3" custScaleX="286528" custScaleY="252385" custLinFactNeighborX="2364" custLinFactNeighborY="37572">
        <dgm:presLayoutVars>
          <dgm:chPref val="3"/>
        </dgm:presLayoutVars>
      </dgm:prSet>
      <dgm:spPr/>
      <dgm:t>
        <a:bodyPr/>
        <a:lstStyle/>
        <a:p>
          <a:endParaRPr lang="es-MX"/>
        </a:p>
      </dgm:t>
    </dgm:pt>
    <dgm:pt modelId="{4DA2D353-3C49-410F-8C0C-AFFDFC5567B1}" type="pres">
      <dgm:prSet presAssocID="{B46D67CB-1AB0-4E0F-AB7C-5A5EA82B6505}" presName="level3hierChild" presStyleCnt="0"/>
      <dgm:spPr/>
    </dgm:pt>
  </dgm:ptLst>
  <dgm:cxnLst>
    <dgm:cxn modelId="{2AFBE07C-A20A-446C-ABA9-58931D84FB77}" type="presOf" srcId="{138E1F4F-ED36-4EF0-8148-99105FD824CE}" destId="{9BB51A07-A270-46A7-8C30-66462CE066AF}" srcOrd="0" destOrd="0" presId="urn:microsoft.com/office/officeart/2008/layout/HorizontalMultiLevelHierarchy"/>
    <dgm:cxn modelId="{7A444315-F246-4F95-A3C6-1F6A80658AC8}" srcId="{138E1F4F-ED36-4EF0-8148-99105FD824CE}" destId="{D42BE0BA-AF3F-45A0-9FA2-CF1EA137645D}" srcOrd="0" destOrd="0" parTransId="{9A50798A-F2FD-4DC2-B177-EAC7F38C3416}" sibTransId="{4BC79DB1-63E4-4346-913E-CFD29B9E1FFA}"/>
    <dgm:cxn modelId="{21F4202D-51BA-4BA7-88E8-A930AE57C153}" srcId="{138E1F4F-ED36-4EF0-8148-99105FD824CE}" destId="{C21D7ABE-CA53-4FF2-AC37-D49961695A9D}" srcOrd="1" destOrd="0" parTransId="{EFBD0C3C-3427-483E-B83E-428C773299E2}" sibTransId="{9D04607B-3356-4B68-9E69-E62A595E2C94}"/>
    <dgm:cxn modelId="{2FD56E08-F9E8-4D49-9C93-F2C253090FD7}" srcId="{138E1F4F-ED36-4EF0-8148-99105FD824CE}" destId="{B46D67CB-1AB0-4E0F-AB7C-5A5EA82B6505}" srcOrd="2" destOrd="0" parTransId="{EFBB9E56-9C74-46AA-BC99-A9E67AF29122}" sibTransId="{A2186CA7-0446-48F7-A07C-1DE946C950CC}"/>
    <dgm:cxn modelId="{E335E938-B600-400D-A0A0-3D426E04462C}" srcId="{0C20B8DB-170E-48D4-94C7-04B1D74F4E37}" destId="{63CB2D90-5300-4A1B-AEF7-FCE9DD09E31E}" srcOrd="0" destOrd="0" parTransId="{9294C19F-DB58-41F6-B2C0-B46668ACB845}" sibTransId="{F4CAD492-0198-4D2C-AE2B-B83268F407AB}"/>
    <dgm:cxn modelId="{4735AB13-D48D-48EA-8022-0721E7F9825F}" type="presOf" srcId="{0C20B8DB-170E-48D4-94C7-04B1D74F4E37}" destId="{1717008B-29AA-48B0-92EE-12FA7ACFD024}" srcOrd="0" destOrd="0" presId="urn:microsoft.com/office/officeart/2008/layout/HorizontalMultiLevelHierarchy"/>
    <dgm:cxn modelId="{D044F602-AFE9-4076-ABF9-0D7DC3087F9E}" type="presOf" srcId="{B46D67CB-1AB0-4E0F-AB7C-5A5EA82B6505}" destId="{2CFE419F-56F8-4CF4-A541-3573273A2D5B}" srcOrd="0" destOrd="0" presId="urn:microsoft.com/office/officeart/2008/layout/HorizontalMultiLevelHierarchy"/>
    <dgm:cxn modelId="{A839A907-0A97-4CE7-8D37-14ED43B58091}" type="presOf" srcId="{EFBD0C3C-3427-483E-B83E-428C773299E2}" destId="{A166F543-3FF3-4B27-AD13-429F633FAA35}" srcOrd="1" destOrd="0" presId="urn:microsoft.com/office/officeart/2008/layout/HorizontalMultiLevelHierarchy"/>
    <dgm:cxn modelId="{2461AAD4-0294-4A8C-980A-45BF8A31E137}" type="presOf" srcId="{D42BE0BA-AF3F-45A0-9FA2-CF1EA137645D}" destId="{52E1E7F4-4EB3-465F-888E-341693B46C55}" srcOrd="0" destOrd="0" presId="urn:microsoft.com/office/officeart/2008/layout/HorizontalMultiLevelHierarchy"/>
    <dgm:cxn modelId="{C90EC114-08F4-467F-8EC6-22FB9A713007}" type="presOf" srcId="{63CB2D90-5300-4A1B-AEF7-FCE9DD09E31E}" destId="{14FAAB77-D9B1-42D4-B4F5-40DC38AF7B4D}" srcOrd="0" destOrd="0" presId="urn:microsoft.com/office/officeart/2008/layout/HorizontalMultiLevelHierarchy"/>
    <dgm:cxn modelId="{9B32A699-68D8-47CD-A752-CC265D5E680D}" type="presOf" srcId="{85366354-2AAD-49CF-853F-36C02301B035}" destId="{401BA86B-1B18-45B5-B1A4-8293F44FE166}" srcOrd="1" destOrd="0" presId="urn:microsoft.com/office/officeart/2008/layout/HorizontalMultiLevelHierarchy"/>
    <dgm:cxn modelId="{50CADBAA-7592-4139-9E92-FEF2B5535560}" type="presOf" srcId="{EFBB9E56-9C74-46AA-BC99-A9E67AF29122}" destId="{872E10D8-CF4D-4635-A558-E6AB89CD527F}" srcOrd="1" destOrd="0" presId="urn:microsoft.com/office/officeart/2008/layout/HorizontalMultiLevelHierarchy"/>
    <dgm:cxn modelId="{89AE5EEA-A73E-46CF-94B4-47C3F7BBFB40}" type="presOf" srcId="{EFBB9E56-9C74-46AA-BC99-A9E67AF29122}" destId="{FCB53A2E-E2C0-48F9-9A27-1D0D937F6551}" srcOrd="0" destOrd="0" presId="urn:microsoft.com/office/officeart/2008/layout/HorizontalMultiLevelHierarchy"/>
    <dgm:cxn modelId="{6AF08C9F-ADEB-4062-8853-C3FCA083166F}" type="presOf" srcId="{C21D7ABE-CA53-4FF2-AC37-D49961695A9D}" destId="{D5A64109-B937-420D-A01F-1D6B2CA72F25}" srcOrd="0" destOrd="0" presId="urn:microsoft.com/office/officeart/2008/layout/HorizontalMultiLevelHierarchy"/>
    <dgm:cxn modelId="{45EF2154-D729-46BA-B6AD-CC27D835F80B}" srcId="{63CB2D90-5300-4A1B-AEF7-FCE9DD09E31E}" destId="{138E1F4F-ED36-4EF0-8148-99105FD824CE}" srcOrd="0" destOrd="0" parTransId="{85366354-2AAD-49CF-853F-36C02301B035}" sibTransId="{003F4F0D-5FBF-47DD-BA76-2683A2FF350C}"/>
    <dgm:cxn modelId="{E9B5D12F-E6E2-457C-A69F-4CAD290AF471}" type="presOf" srcId="{EFBD0C3C-3427-483E-B83E-428C773299E2}" destId="{D3A48BEA-EB3D-4643-A467-301E0F5E90B6}" srcOrd="0" destOrd="0" presId="urn:microsoft.com/office/officeart/2008/layout/HorizontalMultiLevelHierarchy"/>
    <dgm:cxn modelId="{CCFBEFF1-BEFA-4BFB-801E-4893BBCD8EC8}" type="presOf" srcId="{85366354-2AAD-49CF-853F-36C02301B035}" destId="{E6C2741B-AF6E-4FCA-9DB4-D4A4DBCC9DB0}" srcOrd="0" destOrd="0" presId="urn:microsoft.com/office/officeart/2008/layout/HorizontalMultiLevelHierarchy"/>
    <dgm:cxn modelId="{082B4CFF-CF0E-4D66-8ED7-451FBB63B995}" type="presOf" srcId="{9A50798A-F2FD-4DC2-B177-EAC7F38C3416}" destId="{F6363031-2E56-4AA2-944F-496419197AB6}" srcOrd="0" destOrd="0" presId="urn:microsoft.com/office/officeart/2008/layout/HorizontalMultiLevelHierarchy"/>
    <dgm:cxn modelId="{9D2C4DC8-DB63-447B-B7EE-5065A5C37119}" type="presOf" srcId="{9A50798A-F2FD-4DC2-B177-EAC7F38C3416}" destId="{58E1D185-BBA1-42F7-B19D-DFD093B24BD6}" srcOrd="1" destOrd="0" presId="urn:microsoft.com/office/officeart/2008/layout/HorizontalMultiLevelHierarchy"/>
    <dgm:cxn modelId="{A9E968CD-861F-47C0-9783-CE02900D44FA}" type="presParOf" srcId="{1717008B-29AA-48B0-92EE-12FA7ACFD024}" destId="{523D94E2-FA30-4E65-8873-DAC0A0FF3E11}" srcOrd="0" destOrd="0" presId="urn:microsoft.com/office/officeart/2008/layout/HorizontalMultiLevelHierarchy"/>
    <dgm:cxn modelId="{E00C437A-C062-4EB3-820B-E4A84F759A16}" type="presParOf" srcId="{523D94E2-FA30-4E65-8873-DAC0A0FF3E11}" destId="{14FAAB77-D9B1-42D4-B4F5-40DC38AF7B4D}" srcOrd="0" destOrd="0" presId="urn:microsoft.com/office/officeart/2008/layout/HorizontalMultiLevelHierarchy"/>
    <dgm:cxn modelId="{BD1FAEF3-C6F2-461D-A3DF-35701462A9E7}" type="presParOf" srcId="{523D94E2-FA30-4E65-8873-DAC0A0FF3E11}" destId="{BE7C0F10-9542-4D60-8309-063CE4E56CC2}" srcOrd="1" destOrd="0" presId="urn:microsoft.com/office/officeart/2008/layout/HorizontalMultiLevelHierarchy"/>
    <dgm:cxn modelId="{86959653-BD4F-45C6-B7D5-D53CEDA7B989}" type="presParOf" srcId="{BE7C0F10-9542-4D60-8309-063CE4E56CC2}" destId="{E6C2741B-AF6E-4FCA-9DB4-D4A4DBCC9DB0}" srcOrd="0" destOrd="0" presId="urn:microsoft.com/office/officeart/2008/layout/HorizontalMultiLevelHierarchy"/>
    <dgm:cxn modelId="{A83FA72B-3C59-4B6A-9869-EAF736393E23}" type="presParOf" srcId="{E6C2741B-AF6E-4FCA-9DB4-D4A4DBCC9DB0}" destId="{401BA86B-1B18-45B5-B1A4-8293F44FE166}" srcOrd="0" destOrd="0" presId="urn:microsoft.com/office/officeart/2008/layout/HorizontalMultiLevelHierarchy"/>
    <dgm:cxn modelId="{D355374F-82F1-4228-94C6-227DDA6A5BE6}" type="presParOf" srcId="{BE7C0F10-9542-4D60-8309-063CE4E56CC2}" destId="{95911617-813B-47EF-A465-763F302F5A46}" srcOrd="1" destOrd="0" presId="urn:microsoft.com/office/officeart/2008/layout/HorizontalMultiLevelHierarchy"/>
    <dgm:cxn modelId="{5F15ACA7-7B45-463F-8C24-33722B9293B0}" type="presParOf" srcId="{95911617-813B-47EF-A465-763F302F5A46}" destId="{9BB51A07-A270-46A7-8C30-66462CE066AF}" srcOrd="0" destOrd="0" presId="urn:microsoft.com/office/officeart/2008/layout/HorizontalMultiLevelHierarchy"/>
    <dgm:cxn modelId="{76536A91-D66E-4BC2-BFEF-B0241A372FDC}" type="presParOf" srcId="{95911617-813B-47EF-A465-763F302F5A46}" destId="{D9CD94B6-6866-4259-A7D9-14EEA66EF0DE}" srcOrd="1" destOrd="0" presId="urn:microsoft.com/office/officeart/2008/layout/HorizontalMultiLevelHierarchy"/>
    <dgm:cxn modelId="{91D4D3E0-5941-4AE9-B236-767236EF39C6}" type="presParOf" srcId="{D9CD94B6-6866-4259-A7D9-14EEA66EF0DE}" destId="{F6363031-2E56-4AA2-944F-496419197AB6}" srcOrd="0" destOrd="0" presId="urn:microsoft.com/office/officeart/2008/layout/HorizontalMultiLevelHierarchy"/>
    <dgm:cxn modelId="{9C17A774-AEE7-4FFF-A5E1-A0119AFBA0E1}" type="presParOf" srcId="{F6363031-2E56-4AA2-944F-496419197AB6}" destId="{58E1D185-BBA1-42F7-B19D-DFD093B24BD6}" srcOrd="0" destOrd="0" presId="urn:microsoft.com/office/officeart/2008/layout/HorizontalMultiLevelHierarchy"/>
    <dgm:cxn modelId="{6E553ED4-F835-46B8-83BD-BC99E189DB19}" type="presParOf" srcId="{D9CD94B6-6866-4259-A7D9-14EEA66EF0DE}" destId="{54B8C3B8-5EBB-4CBC-9840-95CC024AB202}" srcOrd="1" destOrd="0" presId="urn:microsoft.com/office/officeart/2008/layout/HorizontalMultiLevelHierarchy"/>
    <dgm:cxn modelId="{C4BC4F90-0899-4365-B4D0-2F57C0662B0D}" type="presParOf" srcId="{54B8C3B8-5EBB-4CBC-9840-95CC024AB202}" destId="{52E1E7F4-4EB3-465F-888E-341693B46C55}" srcOrd="0" destOrd="0" presId="urn:microsoft.com/office/officeart/2008/layout/HorizontalMultiLevelHierarchy"/>
    <dgm:cxn modelId="{C8972918-A27A-45CF-9938-58F24AB6F907}" type="presParOf" srcId="{54B8C3B8-5EBB-4CBC-9840-95CC024AB202}" destId="{304EE1EF-8FB6-4B0D-92AC-EB8BE7B896DA}" srcOrd="1" destOrd="0" presId="urn:microsoft.com/office/officeart/2008/layout/HorizontalMultiLevelHierarchy"/>
    <dgm:cxn modelId="{D7D590A5-0957-4E72-A1EB-CCA520650B32}" type="presParOf" srcId="{D9CD94B6-6866-4259-A7D9-14EEA66EF0DE}" destId="{D3A48BEA-EB3D-4643-A467-301E0F5E90B6}" srcOrd="2" destOrd="0" presId="urn:microsoft.com/office/officeart/2008/layout/HorizontalMultiLevelHierarchy"/>
    <dgm:cxn modelId="{467BA7E2-C622-4D8C-AF98-92A1733C2666}" type="presParOf" srcId="{D3A48BEA-EB3D-4643-A467-301E0F5E90B6}" destId="{A166F543-3FF3-4B27-AD13-429F633FAA35}" srcOrd="0" destOrd="0" presId="urn:microsoft.com/office/officeart/2008/layout/HorizontalMultiLevelHierarchy"/>
    <dgm:cxn modelId="{7D10437B-6A8A-442F-8AD2-DE4C18AE067B}" type="presParOf" srcId="{D9CD94B6-6866-4259-A7D9-14EEA66EF0DE}" destId="{857D6BDE-EE74-41DC-9172-F235341E07AC}" srcOrd="3" destOrd="0" presId="urn:microsoft.com/office/officeart/2008/layout/HorizontalMultiLevelHierarchy"/>
    <dgm:cxn modelId="{C880208A-C99A-4485-BC7D-768EC76374A6}" type="presParOf" srcId="{857D6BDE-EE74-41DC-9172-F235341E07AC}" destId="{D5A64109-B937-420D-A01F-1D6B2CA72F25}" srcOrd="0" destOrd="0" presId="urn:microsoft.com/office/officeart/2008/layout/HorizontalMultiLevelHierarchy"/>
    <dgm:cxn modelId="{699DD5B0-8A53-4F91-9548-9DCD62240848}" type="presParOf" srcId="{857D6BDE-EE74-41DC-9172-F235341E07AC}" destId="{819C39B7-A057-4FDE-BE60-C1EBE62F7974}" srcOrd="1" destOrd="0" presId="urn:microsoft.com/office/officeart/2008/layout/HorizontalMultiLevelHierarchy"/>
    <dgm:cxn modelId="{EE1278EF-8856-4D24-8FA5-212C06E28DA3}" type="presParOf" srcId="{D9CD94B6-6866-4259-A7D9-14EEA66EF0DE}" destId="{FCB53A2E-E2C0-48F9-9A27-1D0D937F6551}" srcOrd="4" destOrd="0" presId="urn:microsoft.com/office/officeart/2008/layout/HorizontalMultiLevelHierarchy"/>
    <dgm:cxn modelId="{B9FE52B4-6482-4CCF-BBB0-0CDF9AA61924}" type="presParOf" srcId="{FCB53A2E-E2C0-48F9-9A27-1D0D937F6551}" destId="{872E10D8-CF4D-4635-A558-E6AB89CD527F}" srcOrd="0" destOrd="0" presId="urn:microsoft.com/office/officeart/2008/layout/HorizontalMultiLevelHierarchy"/>
    <dgm:cxn modelId="{C8698EAC-9483-40FD-A140-AFA26FC4482A}" type="presParOf" srcId="{D9CD94B6-6866-4259-A7D9-14EEA66EF0DE}" destId="{AB7B881C-1103-4859-96F4-F7AD2FA62D50}" srcOrd="5" destOrd="0" presId="urn:microsoft.com/office/officeart/2008/layout/HorizontalMultiLevelHierarchy"/>
    <dgm:cxn modelId="{F159DD34-241D-41F6-802F-690C2DDC52C8}" type="presParOf" srcId="{AB7B881C-1103-4859-96F4-F7AD2FA62D50}" destId="{2CFE419F-56F8-4CF4-A541-3573273A2D5B}" srcOrd="0" destOrd="0" presId="urn:microsoft.com/office/officeart/2008/layout/HorizontalMultiLevelHierarchy"/>
    <dgm:cxn modelId="{0E818CE9-DD7F-4192-A186-669A4003B9AD}" type="presParOf" srcId="{AB7B881C-1103-4859-96F4-F7AD2FA62D50}" destId="{4DA2D353-3C49-410F-8C0C-AFFDFC5567B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3D759A93-26A3-42AB-9D8E-37207BFB7138}"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000" b="1" dirty="0" smtClean="0">
              <a:latin typeface="+mj-lt"/>
            </a:rPr>
            <a:t>COMITÉ DE PARTICIPACIÓN CIUDADANA</a:t>
          </a:r>
          <a:endParaRPr lang="es-MX" sz="20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F1EF568-FD83-443F-A542-A65A14210BA8}">
      <dgm:prSet phldrT="[Texto]" custT="1"/>
      <dgm:spPr/>
      <dgm:t>
        <a:bodyPr vert="vert270"/>
        <a:lstStyle/>
        <a:p>
          <a:pPr algn="ctr"/>
          <a:r>
            <a:rPr lang="es-MX" sz="2000" b="1" dirty="0" smtClean="0">
              <a:latin typeface="+mj-lt"/>
            </a:rPr>
            <a:t>COMISIÓN DE SELECCIÓN</a:t>
          </a:r>
          <a:endParaRPr lang="es-MX" sz="2000" b="1" dirty="0">
            <a:latin typeface="+mj-lt"/>
          </a:endParaRPr>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EC38E120-9B87-4EBF-BA3B-BCA902802EAF}">
      <dgm:prSet phldrT="[Texto]" custT="1"/>
      <dgm:spPr/>
      <dgm:t>
        <a:bodyPr/>
        <a:lstStyle/>
        <a:p>
          <a:pPr algn="ctr"/>
          <a:r>
            <a:rPr lang="es-MX" sz="2000" b="1" dirty="0" smtClean="0">
              <a:latin typeface="+mj-lt"/>
            </a:rPr>
            <a:t>DETERMINÓ LA METODOLOGÍA, PLAZOS Y CRITERIOS DE SELECCIÓN</a:t>
          </a:r>
          <a:endParaRPr lang="es-MX" sz="2000" b="1" dirty="0">
            <a:latin typeface="+mj-lt"/>
          </a:endParaRPr>
        </a:p>
      </dgm:t>
    </dgm:pt>
    <dgm:pt modelId="{FA221782-D0D2-4533-B26D-E9C95026514D}" type="parTrans" cxnId="{BA48D157-8065-4E97-92E1-278C0D4B44DA}">
      <dgm:prSet/>
      <dgm:spPr/>
      <dgm:t>
        <a:bodyPr/>
        <a:lstStyle/>
        <a:p>
          <a:endParaRPr lang="es-MX"/>
        </a:p>
      </dgm:t>
    </dgm:pt>
    <dgm:pt modelId="{72F240DE-ECEA-4517-9B4E-BBCA9939B24E}" type="sibTrans" cxnId="{BA48D157-8065-4E97-92E1-278C0D4B44DA}">
      <dgm:prSet/>
      <dgm:spPr/>
      <dgm:t>
        <a:bodyPr/>
        <a:lstStyle/>
        <a:p>
          <a:endParaRPr lang="es-MX"/>
        </a:p>
      </dgm:t>
    </dgm:pt>
    <dgm:pt modelId="{0325EAFE-20F7-4076-8AD3-DDB160BFBDCB}">
      <dgm:prSet phldrT="[Texto]" custT="1"/>
      <dgm:spPr/>
      <dgm:t>
        <a:bodyPr/>
        <a:lstStyle/>
        <a:p>
          <a:pPr algn="ctr"/>
          <a:r>
            <a:rPr lang="es-MX" sz="2000" b="1" dirty="0" smtClean="0">
              <a:latin typeface="+mj-lt"/>
            </a:rPr>
            <a:t>LA CONVOCATORIA SE DIRIGE A INSTITUCIONES DE EDUCACIÓN SUPERIOR E INVESTIGACIÓN, ASÍ COMO A ORGANIZACIONES DE LA SOCIEDAD CIVIL ESPECIALIZADA EN LA MATERIA.</a:t>
          </a:r>
          <a:endParaRPr lang="es-MX" sz="2000" b="1" dirty="0">
            <a:latin typeface="+mj-lt"/>
          </a:endParaRPr>
        </a:p>
      </dgm:t>
    </dgm:pt>
    <dgm:pt modelId="{378F5111-8F8C-419A-B8D8-D0FDD3ED8B84}" type="parTrans" cxnId="{B2DAB5EE-48AC-4C60-87DA-6A7DBC063AB7}">
      <dgm:prSet/>
      <dgm:spPr/>
      <dgm:t>
        <a:bodyPr/>
        <a:lstStyle/>
        <a:p>
          <a:endParaRPr lang="es-MX"/>
        </a:p>
      </dgm:t>
    </dgm:pt>
    <dgm:pt modelId="{119EA364-B32B-4FC3-912B-E0F8133F1165}" type="sibTrans" cxnId="{B2DAB5EE-48AC-4C60-87DA-6A7DBC063AB7}">
      <dgm:prSet/>
      <dgm:spPr/>
      <dgm:t>
        <a:bodyPr/>
        <a:lstStyle/>
        <a:p>
          <a:endParaRPr lang="es-MX"/>
        </a:p>
      </dgm:t>
    </dgm:pt>
    <dgm:pt modelId="{80ED1DE6-E2F8-4DC0-989D-FA1045003BFF}">
      <dgm:prSet phldrT="[Texto]" custT="1"/>
      <dgm:spPr/>
      <dgm:t>
        <a:bodyPr/>
        <a:lstStyle/>
        <a:p>
          <a:pPr algn="ctr"/>
          <a:r>
            <a:rPr lang="es-MX" sz="2000" b="1" dirty="0" smtClean="0">
              <a:latin typeface="+mj-lt"/>
            </a:rPr>
            <a:t>SE CONFORMA POR </a:t>
          </a:r>
        </a:p>
        <a:p>
          <a:pPr algn="ctr"/>
          <a:r>
            <a:rPr lang="es-MX" sz="2000" b="1" dirty="0" smtClean="0">
              <a:latin typeface="+mj-lt"/>
            </a:rPr>
            <a:t>9 CIUDADANOS </a:t>
          </a:r>
        </a:p>
        <a:p>
          <a:pPr algn="ctr"/>
          <a:r>
            <a:rPr lang="es-MX" sz="2000" b="1" dirty="0" smtClean="0">
              <a:latin typeface="+mj-lt"/>
            </a:rPr>
            <a:t>DESIGNADOS POR EL SENADO</a:t>
          </a:r>
          <a:endParaRPr lang="es-MX" sz="2000" b="1" dirty="0">
            <a:latin typeface="+mj-lt"/>
          </a:endParaRPr>
        </a:p>
      </dgm:t>
    </dgm:pt>
    <dgm:pt modelId="{E6F890B1-DC80-4A24-868C-8B53683EFFF6}" type="parTrans" cxnId="{92FB0B45-1341-422A-92F8-A2ECF822F4B3}">
      <dgm:prSet/>
      <dgm:spPr/>
      <dgm:t>
        <a:bodyPr/>
        <a:lstStyle/>
        <a:p>
          <a:endParaRPr lang="es-MX"/>
        </a:p>
      </dgm:t>
    </dgm:pt>
    <dgm:pt modelId="{7C901313-9B14-488A-B6E3-42321A7D81EE}" type="sibTrans" cxnId="{92FB0B45-1341-422A-92F8-A2ECF822F4B3}">
      <dgm:prSet/>
      <dgm:spPr/>
      <dgm:t>
        <a:bodyPr/>
        <a:lstStyle/>
        <a:p>
          <a:endParaRPr lang="es-MX"/>
        </a:p>
      </dgm:t>
    </dgm:pt>
    <dgm:pt modelId="{5D215561-EFCA-4195-B001-F0F39922E703}">
      <dgm:prSet phldrT="[Texto]" custT="1"/>
      <dgm:spPr/>
      <dgm:t>
        <a:bodyPr/>
        <a:lstStyle/>
        <a:p>
          <a:pPr algn="ctr"/>
          <a:r>
            <a:rPr lang="es-MX" sz="2000" b="1" dirty="0" smtClean="0">
              <a:latin typeface="+mj-lt"/>
            </a:rPr>
            <a:t>DURAN EN SU ENCARGO POR </a:t>
          </a:r>
        </a:p>
        <a:p>
          <a:pPr algn="ctr"/>
          <a:r>
            <a:rPr lang="es-MX" sz="2000" b="1" dirty="0" smtClean="0">
              <a:latin typeface="+mj-lt"/>
            </a:rPr>
            <a:t>3 AÑOS</a:t>
          </a:r>
          <a:endParaRPr lang="es-MX" sz="2000" b="1" dirty="0">
            <a:latin typeface="+mj-lt"/>
          </a:endParaRPr>
        </a:p>
      </dgm:t>
    </dgm:pt>
    <dgm:pt modelId="{DBE1A1A2-A6F1-4E03-A0F0-654D481D4D87}" type="parTrans" cxnId="{39616C40-F109-4159-9A70-B66B0CFF3ABB}">
      <dgm:prSet/>
      <dgm:spPr/>
      <dgm:t>
        <a:bodyPr/>
        <a:lstStyle/>
        <a:p>
          <a:endParaRPr lang="es-MX"/>
        </a:p>
      </dgm:t>
    </dgm:pt>
    <dgm:pt modelId="{60A7F035-F987-4D82-B8B1-E66EB7E313BF}" type="sibTrans" cxnId="{39616C40-F109-4159-9A70-B66B0CFF3ABB}">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132849" custScaleY="118574">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B27E33A7-0134-47DE-B90A-1CE7147797BE}" type="pres">
      <dgm:prSet presAssocID="{5B1D7315-262F-4576-A2EB-B703486E9EB0}" presName="conn2-1" presStyleLbl="parChTrans1D2" presStyleIdx="0" presStyleCnt="1"/>
      <dgm:spPr/>
      <dgm:t>
        <a:bodyPr/>
        <a:lstStyle/>
        <a:p>
          <a:endParaRPr lang="es-MX"/>
        </a:p>
      </dgm:t>
    </dgm:pt>
    <dgm:pt modelId="{EB749CFB-CD3B-4C81-A36C-08BE7B7A807F}" type="pres">
      <dgm:prSet presAssocID="{5B1D7315-262F-4576-A2EB-B703486E9EB0}" presName="connTx" presStyleLbl="parChTrans1D2" presStyleIdx="0" presStyleCnt="1"/>
      <dgm:spPr/>
      <dgm:t>
        <a:bodyPr/>
        <a:lstStyle/>
        <a:p>
          <a:endParaRPr lang="es-MX"/>
        </a:p>
      </dgm:t>
    </dgm:pt>
    <dgm:pt modelId="{50CA1379-CB1C-4939-A50A-A1ED8982DD30}" type="pres">
      <dgm:prSet presAssocID="{DF1EF568-FD83-443F-A542-A65A14210BA8}" presName="root2" presStyleCnt="0"/>
      <dgm:spPr/>
    </dgm:pt>
    <dgm:pt modelId="{431DDE43-D232-406C-A87C-1DB937920A79}" type="pres">
      <dgm:prSet presAssocID="{DF1EF568-FD83-443F-A542-A65A14210BA8}" presName="LevelTwoTextNode" presStyleLbl="node2" presStyleIdx="0" presStyleCnt="1" custScaleX="18159" custScaleY="537321">
        <dgm:presLayoutVars>
          <dgm:chPref val="3"/>
        </dgm:presLayoutVars>
      </dgm:prSet>
      <dgm:spPr/>
      <dgm:t>
        <a:bodyPr/>
        <a:lstStyle/>
        <a:p>
          <a:endParaRPr lang="es-MX"/>
        </a:p>
      </dgm:t>
    </dgm:pt>
    <dgm:pt modelId="{8A0A542F-91CC-4354-82FD-C70B997C096A}" type="pres">
      <dgm:prSet presAssocID="{DF1EF568-FD83-443F-A542-A65A14210BA8}" presName="level3hierChild" presStyleCnt="0"/>
      <dgm:spPr/>
    </dgm:pt>
    <dgm:pt modelId="{CCB87245-1283-4B42-8224-310DC71BEC6E}" type="pres">
      <dgm:prSet presAssocID="{FA221782-D0D2-4533-B26D-E9C95026514D}" presName="conn2-1" presStyleLbl="parChTrans1D3" presStyleIdx="0" presStyleCnt="4"/>
      <dgm:spPr/>
      <dgm:t>
        <a:bodyPr/>
        <a:lstStyle/>
        <a:p>
          <a:endParaRPr lang="es-MX"/>
        </a:p>
      </dgm:t>
    </dgm:pt>
    <dgm:pt modelId="{EC57C68E-CAA4-46F7-9026-00A7BE58A491}" type="pres">
      <dgm:prSet presAssocID="{FA221782-D0D2-4533-B26D-E9C95026514D}" presName="connTx" presStyleLbl="parChTrans1D3" presStyleIdx="0" presStyleCnt="4"/>
      <dgm:spPr/>
      <dgm:t>
        <a:bodyPr/>
        <a:lstStyle/>
        <a:p>
          <a:endParaRPr lang="es-MX"/>
        </a:p>
      </dgm:t>
    </dgm:pt>
    <dgm:pt modelId="{B1773E8E-9721-4009-9FA9-2CA2E342AAFB}" type="pres">
      <dgm:prSet presAssocID="{EC38E120-9B87-4EBF-BA3B-BCA902802EAF}" presName="root2" presStyleCnt="0"/>
      <dgm:spPr/>
    </dgm:pt>
    <dgm:pt modelId="{ABF235BA-97D7-48D9-826D-B234850E8C7A}" type="pres">
      <dgm:prSet presAssocID="{EC38E120-9B87-4EBF-BA3B-BCA902802EAF}" presName="LevelTwoTextNode" presStyleLbl="node3" presStyleIdx="0" presStyleCnt="4" custScaleX="198362" custScaleY="143947">
        <dgm:presLayoutVars>
          <dgm:chPref val="3"/>
        </dgm:presLayoutVars>
      </dgm:prSet>
      <dgm:spPr/>
      <dgm:t>
        <a:bodyPr/>
        <a:lstStyle/>
        <a:p>
          <a:endParaRPr lang="es-MX"/>
        </a:p>
      </dgm:t>
    </dgm:pt>
    <dgm:pt modelId="{C8CFA58E-12CB-41B4-9634-0F793BED6F6E}" type="pres">
      <dgm:prSet presAssocID="{EC38E120-9B87-4EBF-BA3B-BCA902802EAF}" presName="level3hierChild" presStyleCnt="0"/>
      <dgm:spPr/>
    </dgm:pt>
    <dgm:pt modelId="{25FE8151-555A-431F-8F09-BE6789CD42D9}" type="pres">
      <dgm:prSet presAssocID="{E6F890B1-DC80-4A24-868C-8B53683EFFF6}" presName="conn2-1" presStyleLbl="parChTrans1D3" presStyleIdx="1" presStyleCnt="4"/>
      <dgm:spPr/>
      <dgm:t>
        <a:bodyPr/>
        <a:lstStyle/>
        <a:p>
          <a:endParaRPr lang="es-MX"/>
        </a:p>
      </dgm:t>
    </dgm:pt>
    <dgm:pt modelId="{38F59461-6BCF-4D25-A80B-00A056FFFFD9}" type="pres">
      <dgm:prSet presAssocID="{E6F890B1-DC80-4A24-868C-8B53683EFFF6}" presName="connTx" presStyleLbl="parChTrans1D3" presStyleIdx="1" presStyleCnt="4"/>
      <dgm:spPr/>
      <dgm:t>
        <a:bodyPr/>
        <a:lstStyle/>
        <a:p>
          <a:endParaRPr lang="es-MX"/>
        </a:p>
      </dgm:t>
    </dgm:pt>
    <dgm:pt modelId="{15C0D9C2-4D15-4244-ACB8-29AE36089E2D}" type="pres">
      <dgm:prSet presAssocID="{80ED1DE6-E2F8-4DC0-989D-FA1045003BFF}" presName="root2" presStyleCnt="0"/>
      <dgm:spPr/>
    </dgm:pt>
    <dgm:pt modelId="{157E5B16-97E3-49E0-B376-DD69935858F9}" type="pres">
      <dgm:prSet presAssocID="{80ED1DE6-E2F8-4DC0-989D-FA1045003BFF}" presName="LevelTwoTextNode" presStyleLbl="node3" presStyleIdx="1" presStyleCnt="4" custScaleX="201576" custScaleY="123934">
        <dgm:presLayoutVars>
          <dgm:chPref val="3"/>
        </dgm:presLayoutVars>
      </dgm:prSet>
      <dgm:spPr/>
      <dgm:t>
        <a:bodyPr/>
        <a:lstStyle/>
        <a:p>
          <a:endParaRPr lang="es-MX"/>
        </a:p>
      </dgm:t>
    </dgm:pt>
    <dgm:pt modelId="{4769BA52-9926-40F3-887C-1FD5D966168B}" type="pres">
      <dgm:prSet presAssocID="{80ED1DE6-E2F8-4DC0-989D-FA1045003BFF}" presName="level3hierChild" presStyleCnt="0"/>
      <dgm:spPr/>
    </dgm:pt>
    <dgm:pt modelId="{77275630-4855-4C3D-BDCA-593B6B9EDD7C}" type="pres">
      <dgm:prSet presAssocID="{DBE1A1A2-A6F1-4E03-A0F0-654D481D4D87}" presName="conn2-1" presStyleLbl="parChTrans1D3" presStyleIdx="2" presStyleCnt="4"/>
      <dgm:spPr/>
      <dgm:t>
        <a:bodyPr/>
        <a:lstStyle/>
        <a:p>
          <a:endParaRPr lang="es-MX"/>
        </a:p>
      </dgm:t>
    </dgm:pt>
    <dgm:pt modelId="{10846863-60CF-458D-917D-01E937C023C3}" type="pres">
      <dgm:prSet presAssocID="{DBE1A1A2-A6F1-4E03-A0F0-654D481D4D87}" presName="connTx" presStyleLbl="parChTrans1D3" presStyleIdx="2" presStyleCnt="4"/>
      <dgm:spPr/>
      <dgm:t>
        <a:bodyPr/>
        <a:lstStyle/>
        <a:p>
          <a:endParaRPr lang="es-MX"/>
        </a:p>
      </dgm:t>
    </dgm:pt>
    <dgm:pt modelId="{13D92040-8D62-4877-94C5-B9888E0C4595}" type="pres">
      <dgm:prSet presAssocID="{5D215561-EFCA-4195-B001-F0F39922E703}" presName="root2" presStyleCnt="0"/>
      <dgm:spPr/>
    </dgm:pt>
    <dgm:pt modelId="{B5DC0BFF-4786-4526-B702-2F6AAB4880CB}" type="pres">
      <dgm:prSet presAssocID="{5D215561-EFCA-4195-B001-F0F39922E703}" presName="LevelTwoTextNode" presStyleLbl="node3" presStyleIdx="2" presStyleCnt="4" custScaleX="201576" custScaleY="109075">
        <dgm:presLayoutVars>
          <dgm:chPref val="3"/>
        </dgm:presLayoutVars>
      </dgm:prSet>
      <dgm:spPr/>
      <dgm:t>
        <a:bodyPr/>
        <a:lstStyle/>
        <a:p>
          <a:endParaRPr lang="es-MX"/>
        </a:p>
      </dgm:t>
    </dgm:pt>
    <dgm:pt modelId="{4C872D3B-9C21-4A89-A62D-F4F2358C9131}" type="pres">
      <dgm:prSet presAssocID="{5D215561-EFCA-4195-B001-F0F39922E703}" presName="level3hierChild" presStyleCnt="0"/>
      <dgm:spPr/>
    </dgm:pt>
    <dgm:pt modelId="{EB9EE7FE-142B-4D05-8CB8-AB0B46263F2D}" type="pres">
      <dgm:prSet presAssocID="{378F5111-8F8C-419A-B8D8-D0FDD3ED8B84}" presName="conn2-1" presStyleLbl="parChTrans1D3" presStyleIdx="3" presStyleCnt="4"/>
      <dgm:spPr/>
      <dgm:t>
        <a:bodyPr/>
        <a:lstStyle/>
        <a:p>
          <a:endParaRPr lang="es-MX"/>
        </a:p>
      </dgm:t>
    </dgm:pt>
    <dgm:pt modelId="{8CBC48C0-B2A4-41F0-8CA7-40F6CE26685D}" type="pres">
      <dgm:prSet presAssocID="{378F5111-8F8C-419A-B8D8-D0FDD3ED8B84}" presName="connTx" presStyleLbl="parChTrans1D3" presStyleIdx="3" presStyleCnt="4"/>
      <dgm:spPr/>
      <dgm:t>
        <a:bodyPr/>
        <a:lstStyle/>
        <a:p>
          <a:endParaRPr lang="es-MX"/>
        </a:p>
      </dgm:t>
    </dgm:pt>
    <dgm:pt modelId="{2285E2F7-9026-443A-B034-33ECF5376F13}" type="pres">
      <dgm:prSet presAssocID="{0325EAFE-20F7-4076-8AD3-DDB160BFBDCB}" presName="root2" presStyleCnt="0"/>
      <dgm:spPr/>
    </dgm:pt>
    <dgm:pt modelId="{6FBD5D88-5BD0-4D91-A164-D8EB8596782F}" type="pres">
      <dgm:prSet presAssocID="{0325EAFE-20F7-4076-8AD3-DDB160BFBDCB}" presName="LevelTwoTextNode" presStyleLbl="node3" presStyleIdx="3" presStyleCnt="4" custScaleX="201576" custScaleY="187992">
        <dgm:presLayoutVars>
          <dgm:chPref val="3"/>
        </dgm:presLayoutVars>
      </dgm:prSet>
      <dgm:spPr/>
      <dgm:t>
        <a:bodyPr/>
        <a:lstStyle/>
        <a:p>
          <a:endParaRPr lang="es-MX"/>
        </a:p>
      </dgm:t>
    </dgm:pt>
    <dgm:pt modelId="{077BEF2B-F5A1-4F9B-8C1A-4F1DA4AA22C0}" type="pres">
      <dgm:prSet presAssocID="{0325EAFE-20F7-4076-8AD3-DDB160BFBDCB}" presName="level3hierChild" presStyleCnt="0"/>
      <dgm:spPr/>
    </dgm:pt>
  </dgm:ptLst>
  <dgm:cxnLst>
    <dgm:cxn modelId="{B69537FF-B1B1-49BB-B9FE-0F24DB09BFF4}" type="presOf" srcId="{E6F890B1-DC80-4A24-868C-8B53683EFFF6}" destId="{25FE8151-555A-431F-8F09-BE6789CD42D9}" srcOrd="0" destOrd="0" presId="urn:microsoft.com/office/officeart/2008/layout/HorizontalMultiLevelHierarchy"/>
    <dgm:cxn modelId="{26340329-CF83-4436-BFD8-D8EB425C8BF9}" type="presOf" srcId="{5D215561-EFCA-4195-B001-F0F39922E703}" destId="{B5DC0BFF-4786-4526-B702-2F6AAB4880CB}" srcOrd="0" destOrd="0" presId="urn:microsoft.com/office/officeart/2008/layout/HorizontalMultiLevelHierarchy"/>
    <dgm:cxn modelId="{B2DAB5EE-48AC-4C60-87DA-6A7DBC063AB7}" srcId="{DF1EF568-FD83-443F-A542-A65A14210BA8}" destId="{0325EAFE-20F7-4076-8AD3-DDB160BFBDCB}" srcOrd="3" destOrd="0" parTransId="{378F5111-8F8C-419A-B8D8-D0FDD3ED8B84}" sibTransId="{119EA364-B32B-4FC3-912B-E0F8133F1165}"/>
    <dgm:cxn modelId="{ABC6AEE4-89B0-46D0-8F7E-4614FE795048}" type="presOf" srcId="{80ED1DE6-E2F8-4DC0-989D-FA1045003BFF}" destId="{157E5B16-97E3-49E0-B376-DD69935858F9}" srcOrd="0" destOrd="0" presId="urn:microsoft.com/office/officeart/2008/layout/HorizontalMultiLevelHierarchy"/>
    <dgm:cxn modelId="{5A8EEEF4-0460-4634-B3E7-2080907583EC}" type="presOf" srcId="{DBE1A1A2-A6F1-4E03-A0F0-654D481D4D87}" destId="{10846863-60CF-458D-917D-01E937C023C3}" srcOrd="1" destOrd="0" presId="urn:microsoft.com/office/officeart/2008/layout/HorizontalMultiLevelHierarchy"/>
    <dgm:cxn modelId="{B8772C2B-B0C9-4B06-9CA2-958C32E19ED5}" type="presOf" srcId="{5B1D7315-262F-4576-A2EB-B703486E9EB0}" destId="{EB749CFB-CD3B-4C81-A36C-08BE7B7A807F}" srcOrd="1" destOrd="0" presId="urn:microsoft.com/office/officeart/2008/layout/HorizontalMultiLevelHierarchy"/>
    <dgm:cxn modelId="{F82E2CC8-1BB6-4A9B-9665-5B131BFD0B0A}" type="presOf" srcId="{5B1D7315-262F-4576-A2EB-B703486E9EB0}" destId="{B27E33A7-0134-47DE-B90A-1CE7147797BE}" srcOrd="0" destOrd="0" presId="urn:microsoft.com/office/officeart/2008/layout/HorizontalMultiLevelHierarchy"/>
    <dgm:cxn modelId="{BA48D157-8065-4E97-92E1-278C0D4B44DA}" srcId="{DF1EF568-FD83-443F-A542-A65A14210BA8}" destId="{EC38E120-9B87-4EBF-BA3B-BCA902802EAF}" srcOrd="0" destOrd="0" parTransId="{FA221782-D0D2-4533-B26D-E9C95026514D}" sibTransId="{72F240DE-ECEA-4517-9B4E-BBCA9939B24E}"/>
    <dgm:cxn modelId="{EC0E164F-8F09-4E0B-8F01-67471A448240}" type="presOf" srcId="{378F5111-8F8C-419A-B8D8-D0FDD3ED8B84}" destId="{8CBC48C0-B2A4-41F0-8CA7-40F6CE26685D}" srcOrd="1" destOrd="0" presId="urn:microsoft.com/office/officeart/2008/layout/HorizontalMultiLevelHierarchy"/>
    <dgm:cxn modelId="{1861D78A-3719-4A27-B915-44738AE29CCF}" type="presOf" srcId="{EC38E120-9B87-4EBF-BA3B-BCA902802EAF}" destId="{ABF235BA-97D7-48D9-826D-B234850E8C7A}" srcOrd="0" destOrd="0" presId="urn:microsoft.com/office/officeart/2008/layout/HorizontalMultiLevelHierarchy"/>
    <dgm:cxn modelId="{6856A9B4-8A57-4E75-A175-9AE704E277E5}" type="presOf" srcId="{FA221782-D0D2-4533-B26D-E9C95026514D}" destId="{CCB87245-1283-4B42-8224-310DC71BEC6E}" srcOrd="0" destOrd="0" presId="urn:microsoft.com/office/officeart/2008/layout/HorizontalMultiLevelHierarchy"/>
    <dgm:cxn modelId="{D3DD7FCB-F618-457B-9218-D3113FAC20C9}" type="presOf" srcId="{0C20B8DB-170E-48D4-94C7-04B1D74F4E37}" destId="{1717008B-29AA-48B0-92EE-12FA7ACFD024}" srcOrd="0" destOrd="0" presId="urn:microsoft.com/office/officeart/2008/layout/HorizontalMultiLevelHierarchy"/>
    <dgm:cxn modelId="{92FB0B45-1341-422A-92F8-A2ECF822F4B3}" srcId="{DF1EF568-FD83-443F-A542-A65A14210BA8}" destId="{80ED1DE6-E2F8-4DC0-989D-FA1045003BFF}" srcOrd="1" destOrd="0" parTransId="{E6F890B1-DC80-4A24-868C-8B53683EFFF6}" sibTransId="{7C901313-9B14-488A-B6E3-42321A7D81EE}"/>
    <dgm:cxn modelId="{762FBFE0-09D1-4802-A742-0D048B27A534}" type="presOf" srcId="{63CB2D90-5300-4A1B-AEF7-FCE9DD09E31E}" destId="{14FAAB77-D9B1-42D4-B4F5-40DC38AF7B4D}" srcOrd="0" destOrd="0" presId="urn:microsoft.com/office/officeart/2008/layout/HorizontalMultiLevelHierarchy"/>
    <dgm:cxn modelId="{C7F6E3FE-B895-4EF5-879A-561EE4720486}" type="presOf" srcId="{FA221782-D0D2-4533-B26D-E9C95026514D}" destId="{EC57C68E-CAA4-46F7-9026-00A7BE58A491}" srcOrd="1"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FFFD4423-A0B8-40A4-A25A-3DF2140405CB}" type="presOf" srcId="{378F5111-8F8C-419A-B8D8-D0FDD3ED8B84}" destId="{EB9EE7FE-142B-4D05-8CB8-AB0B46263F2D}" srcOrd="0" destOrd="0" presId="urn:microsoft.com/office/officeart/2008/layout/HorizontalMultiLevelHierarchy"/>
    <dgm:cxn modelId="{8963D1BB-A4E9-4997-A2B1-6AFD94CA99E0}" type="presOf" srcId="{DBE1A1A2-A6F1-4E03-A0F0-654D481D4D87}" destId="{77275630-4855-4C3D-BDCA-593B6B9EDD7C}" srcOrd="0" destOrd="0" presId="urn:microsoft.com/office/officeart/2008/layout/HorizontalMultiLevelHierarchy"/>
    <dgm:cxn modelId="{9D361F22-0665-4548-BD91-96A0A042F46A}" type="presOf" srcId="{E6F890B1-DC80-4A24-868C-8B53683EFFF6}" destId="{38F59461-6BCF-4D25-A80B-00A056FFFFD9}" srcOrd="1" destOrd="0" presId="urn:microsoft.com/office/officeart/2008/layout/HorizontalMultiLevelHierarchy"/>
    <dgm:cxn modelId="{D3039D8C-9DB6-4627-94CD-16A40F8E6357}" type="presOf" srcId="{0325EAFE-20F7-4076-8AD3-DDB160BFBDCB}" destId="{6FBD5D88-5BD0-4D91-A164-D8EB8596782F}" srcOrd="0" destOrd="0" presId="urn:microsoft.com/office/officeart/2008/layout/HorizontalMultiLevelHierarchy"/>
    <dgm:cxn modelId="{89FF7453-E220-4347-B9B4-38C728FC4249}" srcId="{63CB2D90-5300-4A1B-AEF7-FCE9DD09E31E}" destId="{DF1EF568-FD83-443F-A542-A65A14210BA8}" srcOrd="0" destOrd="0" parTransId="{5B1D7315-262F-4576-A2EB-B703486E9EB0}" sibTransId="{1B46853E-B6E8-4CDF-B608-604306F616E7}"/>
    <dgm:cxn modelId="{39616C40-F109-4159-9A70-B66B0CFF3ABB}" srcId="{DF1EF568-FD83-443F-A542-A65A14210BA8}" destId="{5D215561-EFCA-4195-B001-F0F39922E703}" srcOrd="2" destOrd="0" parTransId="{DBE1A1A2-A6F1-4E03-A0F0-654D481D4D87}" sibTransId="{60A7F035-F987-4D82-B8B1-E66EB7E313BF}"/>
    <dgm:cxn modelId="{00DA7E76-D5B7-4EB9-933E-9904A526EA21}" type="presOf" srcId="{DF1EF568-FD83-443F-A542-A65A14210BA8}" destId="{431DDE43-D232-406C-A87C-1DB937920A79}" srcOrd="0" destOrd="0" presId="urn:microsoft.com/office/officeart/2008/layout/HorizontalMultiLevelHierarchy"/>
    <dgm:cxn modelId="{775E5BDA-0293-4E7E-92B5-D56564C5EB2D}" type="presParOf" srcId="{1717008B-29AA-48B0-92EE-12FA7ACFD024}" destId="{523D94E2-FA30-4E65-8873-DAC0A0FF3E11}" srcOrd="0" destOrd="0" presId="urn:microsoft.com/office/officeart/2008/layout/HorizontalMultiLevelHierarchy"/>
    <dgm:cxn modelId="{12719594-DCCC-4D8B-AFB8-E70540F2D290}" type="presParOf" srcId="{523D94E2-FA30-4E65-8873-DAC0A0FF3E11}" destId="{14FAAB77-D9B1-42D4-B4F5-40DC38AF7B4D}" srcOrd="0" destOrd="0" presId="urn:microsoft.com/office/officeart/2008/layout/HorizontalMultiLevelHierarchy"/>
    <dgm:cxn modelId="{C3C1CFA5-632D-43C2-A2F1-BDC1DDD9D4BD}" type="presParOf" srcId="{523D94E2-FA30-4E65-8873-DAC0A0FF3E11}" destId="{BE7C0F10-9542-4D60-8309-063CE4E56CC2}" srcOrd="1" destOrd="0" presId="urn:microsoft.com/office/officeart/2008/layout/HorizontalMultiLevelHierarchy"/>
    <dgm:cxn modelId="{40D3F343-6B06-4C97-8A17-F8FFF24086A2}" type="presParOf" srcId="{BE7C0F10-9542-4D60-8309-063CE4E56CC2}" destId="{B27E33A7-0134-47DE-B90A-1CE7147797BE}" srcOrd="0" destOrd="0" presId="urn:microsoft.com/office/officeart/2008/layout/HorizontalMultiLevelHierarchy"/>
    <dgm:cxn modelId="{42C6F353-EED6-44BA-A2CB-95EDB898A88F}" type="presParOf" srcId="{B27E33A7-0134-47DE-B90A-1CE7147797BE}" destId="{EB749CFB-CD3B-4C81-A36C-08BE7B7A807F}" srcOrd="0" destOrd="0" presId="urn:microsoft.com/office/officeart/2008/layout/HorizontalMultiLevelHierarchy"/>
    <dgm:cxn modelId="{FF419613-0785-4EEB-8F6A-2BBD30347959}" type="presParOf" srcId="{BE7C0F10-9542-4D60-8309-063CE4E56CC2}" destId="{50CA1379-CB1C-4939-A50A-A1ED8982DD30}" srcOrd="1" destOrd="0" presId="urn:microsoft.com/office/officeart/2008/layout/HorizontalMultiLevelHierarchy"/>
    <dgm:cxn modelId="{DFAEB7BF-FA3C-441A-9DB3-CAFCB5C7F2C6}" type="presParOf" srcId="{50CA1379-CB1C-4939-A50A-A1ED8982DD30}" destId="{431DDE43-D232-406C-A87C-1DB937920A79}" srcOrd="0" destOrd="0" presId="urn:microsoft.com/office/officeart/2008/layout/HorizontalMultiLevelHierarchy"/>
    <dgm:cxn modelId="{454D0D77-5435-455D-AFBC-D68A7E190A47}" type="presParOf" srcId="{50CA1379-CB1C-4939-A50A-A1ED8982DD30}" destId="{8A0A542F-91CC-4354-82FD-C70B997C096A}" srcOrd="1" destOrd="0" presId="urn:microsoft.com/office/officeart/2008/layout/HorizontalMultiLevelHierarchy"/>
    <dgm:cxn modelId="{72AA874E-9399-4EE1-9F04-229EF19D2468}" type="presParOf" srcId="{8A0A542F-91CC-4354-82FD-C70B997C096A}" destId="{CCB87245-1283-4B42-8224-310DC71BEC6E}" srcOrd="0" destOrd="0" presId="urn:microsoft.com/office/officeart/2008/layout/HorizontalMultiLevelHierarchy"/>
    <dgm:cxn modelId="{08E40D7D-6A74-4482-9FA9-12F011976E20}" type="presParOf" srcId="{CCB87245-1283-4B42-8224-310DC71BEC6E}" destId="{EC57C68E-CAA4-46F7-9026-00A7BE58A491}" srcOrd="0" destOrd="0" presId="urn:microsoft.com/office/officeart/2008/layout/HorizontalMultiLevelHierarchy"/>
    <dgm:cxn modelId="{CB2246B1-FA74-4496-B253-8C9D4F3C52D7}" type="presParOf" srcId="{8A0A542F-91CC-4354-82FD-C70B997C096A}" destId="{B1773E8E-9721-4009-9FA9-2CA2E342AAFB}" srcOrd="1" destOrd="0" presId="urn:microsoft.com/office/officeart/2008/layout/HorizontalMultiLevelHierarchy"/>
    <dgm:cxn modelId="{8CC7822C-0D0F-4945-8F8E-D73E5E9A429C}" type="presParOf" srcId="{B1773E8E-9721-4009-9FA9-2CA2E342AAFB}" destId="{ABF235BA-97D7-48D9-826D-B234850E8C7A}" srcOrd="0" destOrd="0" presId="urn:microsoft.com/office/officeart/2008/layout/HorizontalMultiLevelHierarchy"/>
    <dgm:cxn modelId="{3511D742-3239-48BC-994C-B0979FBD7815}" type="presParOf" srcId="{B1773E8E-9721-4009-9FA9-2CA2E342AAFB}" destId="{C8CFA58E-12CB-41B4-9634-0F793BED6F6E}" srcOrd="1" destOrd="0" presId="urn:microsoft.com/office/officeart/2008/layout/HorizontalMultiLevelHierarchy"/>
    <dgm:cxn modelId="{66D56F34-D82D-43D8-B514-5E88D371ED7F}" type="presParOf" srcId="{8A0A542F-91CC-4354-82FD-C70B997C096A}" destId="{25FE8151-555A-431F-8F09-BE6789CD42D9}" srcOrd="2" destOrd="0" presId="urn:microsoft.com/office/officeart/2008/layout/HorizontalMultiLevelHierarchy"/>
    <dgm:cxn modelId="{911F7375-B156-4F99-ADFE-EC2242D956CF}" type="presParOf" srcId="{25FE8151-555A-431F-8F09-BE6789CD42D9}" destId="{38F59461-6BCF-4D25-A80B-00A056FFFFD9}" srcOrd="0" destOrd="0" presId="urn:microsoft.com/office/officeart/2008/layout/HorizontalMultiLevelHierarchy"/>
    <dgm:cxn modelId="{7D3FC92C-A404-4AA5-A17C-E6F7FEE35AB1}" type="presParOf" srcId="{8A0A542F-91CC-4354-82FD-C70B997C096A}" destId="{15C0D9C2-4D15-4244-ACB8-29AE36089E2D}" srcOrd="3" destOrd="0" presId="urn:microsoft.com/office/officeart/2008/layout/HorizontalMultiLevelHierarchy"/>
    <dgm:cxn modelId="{C798DFD7-6228-44C2-A275-35ED84AA2E77}" type="presParOf" srcId="{15C0D9C2-4D15-4244-ACB8-29AE36089E2D}" destId="{157E5B16-97E3-49E0-B376-DD69935858F9}" srcOrd="0" destOrd="0" presId="urn:microsoft.com/office/officeart/2008/layout/HorizontalMultiLevelHierarchy"/>
    <dgm:cxn modelId="{8642C367-46FA-4407-8185-BCFC86F873A3}" type="presParOf" srcId="{15C0D9C2-4D15-4244-ACB8-29AE36089E2D}" destId="{4769BA52-9926-40F3-887C-1FD5D966168B}" srcOrd="1" destOrd="0" presId="urn:microsoft.com/office/officeart/2008/layout/HorizontalMultiLevelHierarchy"/>
    <dgm:cxn modelId="{4945DF35-6DB5-4CCD-85EA-1865CB869C0B}" type="presParOf" srcId="{8A0A542F-91CC-4354-82FD-C70B997C096A}" destId="{77275630-4855-4C3D-BDCA-593B6B9EDD7C}" srcOrd="4" destOrd="0" presId="urn:microsoft.com/office/officeart/2008/layout/HorizontalMultiLevelHierarchy"/>
    <dgm:cxn modelId="{4748CFDA-8BA7-44C5-AAC7-3596B70B0AE2}" type="presParOf" srcId="{77275630-4855-4C3D-BDCA-593B6B9EDD7C}" destId="{10846863-60CF-458D-917D-01E937C023C3}" srcOrd="0" destOrd="0" presId="urn:microsoft.com/office/officeart/2008/layout/HorizontalMultiLevelHierarchy"/>
    <dgm:cxn modelId="{B3149517-8B20-45A7-988C-A7CFC0AD7F4D}" type="presParOf" srcId="{8A0A542F-91CC-4354-82FD-C70B997C096A}" destId="{13D92040-8D62-4877-94C5-B9888E0C4595}" srcOrd="5" destOrd="0" presId="urn:microsoft.com/office/officeart/2008/layout/HorizontalMultiLevelHierarchy"/>
    <dgm:cxn modelId="{F5197A4C-E392-4052-AE18-60E625F4CDFE}" type="presParOf" srcId="{13D92040-8D62-4877-94C5-B9888E0C4595}" destId="{B5DC0BFF-4786-4526-B702-2F6AAB4880CB}" srcOrd="0" destOrd="0" presId="urn:microsoft.com/office/officeart/2008/layout/HorizontalMultiLevelHierarchy"/>
    <dgm:cxn modelId="{5C61C1D6-FD76-467D-A2EC-274250025E06}" type="presParOf" srcId="{13D92040-8D62-4877-94C5-B9888E0C4595}" destId="{4C872D3B-9C21-4A89-A62D-F4F2358C9131}" srcOrd="1" destOrd="0" presId="urn:microsoft.com/office/officeart/2008/layout/HorizontalMultiLevelHierarchy"/>
    <dgm:cxn modelId="{9FD092CB-493C-416C-B469-904E522DF4B3}" type="presParOf" srcId="{8A0A542F-91CC-4354-82FD-C70B997C096A}" destId="{EB9EE7FE-142B-4D05-8CB8-AB0B46263F2D}" srcOrd="6" destOrd="0" presId="urn:microsoft.com/office/officeart/2008/layout/HorizontalMultiLevelHierarchy"/>
    <dgm:cxn modelId="{DBDAC725-0C39-4EBA-9703-29FB6AD3AA0F}" type="presParOf" srcId="{EB9EE7FE-142B-4D05-8CB8-AB0B46263F2D}" destId="{8CBC48C0-B2A4-41F0-8CA7-40F6CE26685D}" srcOrd="0" destOrd="0" presId="urn:microsoft.com/office/officeart/2008/layout/HorizontalMultiLevelHierarchy"/>
    <dgm:cxn modelId="{85AEDC27-3F2F-466F-9699-E9BABA3BD700}" type="presParOf" srcId="{8A0A542F-91CC-4354-82FD-C70B997C096A}" destId="{2285E2F7-9026-443A-B034-33ECF5376F13}" srcOrd="7" destOrd="0" presId="urn:microsoft.com/office/officeart/2008/layout/HorizontalMultiLevelHierarchy"/>
    <dgm:cxn modelId="{50419DE8-339A-4629-AFB3-BF1C07C4538C}" type="presParOf" srcId="{2285E2F7-9026-443A-B034-33ECF5376F13}" destId="{6FBD5D88-5BD0-4D91-A164-D8EB8596782F}" srcOrd="0" destOrd="0" presId="urn:microsoft.com/office/officeart/2008/layout/HorizontalMultiLevelHierarchy"/>
    <dgm:cxn modelId="{3B1DE26B-D5EE-4A48-9CBD-3F17A22929B6}" type="presParOf" srcId="{2285E2F7-9026-443A-B034-33ECF5376F13}" destId="{077BEF2B-F5A1-4F9B-8C1A-4F1DA4AA22C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8A803C48-54AC-4F96-AF12-8EC2892DD8B3}"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2000" b="1" dirty="0" smtClean="0">
              <a:latin typeface="+mj-lt"/>
            </a:rPr>
            <a:t>SECRETARÍA EJECUTIVA </a:t>
          </a:r>
          <a:endParaRPr lang="es-MX" sz="20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F1EF568-FD83-443F-A542-A65A14210BA8}">
      <dgm:prSet phldrT="[Texto]" custT="1"/>
      <dgm:spPr/>
      <dgm:t>
        <a:bodyPr vert="vert270"/>
        <a:lstStyle/>
        <a:p>
          <a:pPr algn="ctr"/>
          <a:r>
            <a:rPr lang="es-MX" sz="2000" b="1" dirty="0" smtClean="0">
              <a:latin typeface="+mj-lt"/>
            </a:rPr>
            <a:t>ÚNICO ENTE DEL SNA CON ESTRUCTURA ORGÁNICA</a:t>
          </a:r>
          <a:endParaRPr lang="es-MX" sz="2000" b="1" dirty="0">
            <a:latin typeface="+mj-lt"/>
          </a:endParaRPr>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EC38E120-9B87-4EBF-BA3B-BCA902802EAF}">
      <dgm:prSet phldrT="[Texto]" custT="1"/>
      <dgm:spPr/>
      <dgm:t>
        <a:bodyPr/>
        <a:lstStyle/>
        <a:p>
          <a:pPr algn="ctr"/>
          <a:r>
            <a:rPr lang="es-MX" sz="2000" b="1" dirty="0" smtClean="0">
              <a:latin typeface="+mj-lt"/>
            </a:rPr>
            <a:t>ORGANISMO DESCENTRALIZADO</a:t>
          </a:r>
          <a:endParaRPr lang="es-MX" sz="2000" b="1" dirty="0">
            <a:latin typeface="+mj-lt"/>
          </a:endParaRPr>
        </a:p>
      </dgm:t>
    </dgm:pt>
    <dgm:pt modelId="{FA221782-D0D2-4533-B26D-E9C95026514D}" type="parTrans" cxnId="{BA48D157-8065-4E97-92E1-278C0D4B44DA}">
      <dgm:prSet/>
      <dgm:spPr/>
      <dgm:t>
        <a:bodyPr/>
        <a:lstStyle/>
        <a:p>
          <a:endParaRPr lang="es-MX"/>
        </a:p>
      </dgm:t>
    </dgm:pt>
    <dgm:pt modelId="{72F240DE-ECEA-4517-9B4E-BBCA9939B24E}" type="sibTrans" cxnId="{BA48D157-8065-4E97-92E1-278C0D4B44DA}">
      <dgm:prSet/>
      <dgm:spPr/>
      <dgm:t>
        <a:bodyPr/>
        <a:lstStyle/>
        <a:p>
          <a:endParaRPr lang="es-MX"/>
        </a:p>
      </dgm:t>
    </dgm:pt>
    <dgm:pt modelId="{80ED1DE6-E2F8-4DC0-989D-FA1045003BFF}">
      <dgm:prSet phldrT="[Texto]" custT="1"/>
      <dgm:spPr/>
      <dgm:t>
        <a:bodyPr/>
        <a:lstStyle/>
        <a:p>
          <a:pPr algn="ctr"/>
          <a:r>
            <a:rPr lang="es-MX" sz="2000" b="1" dirty="0" smtClean="0">
              <a:latin typeface="+mj-lt"/>
            </a:rPr>
            <a:t>ES EL ÓRGANO TÉCNICO DEL SNA</a:t>
          </a:r>
          <a:endParaRPr lang="es-MX" sz="2000" b="1" dirty="0">
            <a:latin typeface="+mj-lt"/>
          </a:endParaRPr>
        </a:p>
      </dgm:t>
    </dgm:pt>
    <dgm:pt modelId="{E6F890B1-DC80-4A24-868C-8B53683EFFF6}" type="parTrans" cxnId="{92FB0B45-1341-422A-92F8-A2ECF822F4B3}">
      <dgm:prSet/>
      <dgm:spPr/>
      <dgm:t>
        <a:bodyPr/>
        <a:lstStyle/>
        <a:p>
          <a:endParaRPr lang="es-MX"/>
        </a:p>
      </dgm:t>
    </dgm:pt>
    <dgm:pt modelId="{7C901313-9B14-488A-B6E3-42321A7D81EE}" type="sibTrans" cxnId="{92FB0B45-1341-422A-92F8-A2ECF822F4B3}">
      <dgm:prSet/>
      <dgm:spPr/>
      <dgm:t>
        <a:bodyPr/>
        <a:lstStyle/>
        <a:p>
          <a:endParaRPr lang="es-MX"/>
        </a:p>
      </dgm:t>
    </dgm:pt>
    <dgm:pt modelId="{E3987A15-411D-4CB1-89AB-1FA28980B925}">
      <dgm:prSet phldrT="[Texto]" custT="1"/>
      <dgm:spPr/>
      <dgm:t>
        <a:bodyPr/>
        <a:lstStyle/>
        <a:p>
          <a:pPr algn="ctr"/>
          <a:r>
            <a:rPr lang="es-MX" sz="2000" b="1" dirty="0" smtClean="0">
              <a:latin typeface="+mj-lt"/>
            </a:rPr>
            <a:t>NO SECTORIZADO</a:t>
          </a:r>
          <a:endParaRPr lang="es-MX" sz="2000" b="1" dirty="0">
            <a:latin typeface="+mj-lt"/>
          </a:endParaRPr>
        </a:p>
      </dgm:t>
    </dgm:pt>
    <dgm:pt modelId="{E87BC300-7E86-49C2-9D9F-7EB407919F99}" type="parTrans" cxnId="{9BBE0CAE-90FA-43D1-B296-10A9E4739203}">
      <dgm:prSet/>
      <dgm:spPr/>
      <dgm:t>
        <a:bodyPr/>
        <a:lstStyle/>
        <a:p>
          <a:endParaRPr lang="es-MX"/>
        </a:p>
      </dgm:t>
    </dgm:pt>
    <dgm:pt modelId="{F6B26D4E-2B08-4C6E-879A-BA41597232DD}" type="sibTrans" cxnId="{9BBE0CAE-90FA-43D1-B296-10A9E4739203}">
      <dgm:prSet/>
      <dgm:spPr/>
      <dgm:t>
        <a:bodyPr/>
        <a:lstStyle/>
        <a:p>
          <a:endParaRPr lang="es-MX"/>
        </a:p>
      </dgm:t>
    </dgm:pt>
    <dgm:pt modelId="{EC48D06C-19ED-4E29-AAD7-39C8876B4847}">
      <dgm:prSet phldrT="[Texto]" custT="1"/>
      <dgm:spPr/>
      <dgm:t>
        <a:bodyPr/>
        <a:lstStyle/>
        <a:p>
          <a:pPr algn="ctr"/>
          <a:r>
            <a:rPr lang="es-MX" sz="2000" b="1" dirty="0" smtClean="0">
              <a:latin typeface="+mj-lt"/>
            </a:rPr>
            <a:t>PERSONALIDAD JURÍDICA Y PATRIMONIO PROPIO</a:t>
          </a:r>
          <a:endParaRPr lang="es-MX" sz="2000" b="1" dirty="0">
            <a:latin typeface="+mj-lt"/>
          </a:endParaRPr>
        </a:p>
      </dgm:t>
    </dgm:pt>
    <dgm:pt modelId="{99B67C5D-9EC6-4577-BD5E-A4D887821107}" type="parTrans" cxnId="{88D50E18-1518-41E1-B5BB-FB7D1D4FC616}">
      <dgm:prSet/>
      <dgm:spPr/>
      <dgm:t>
        <a:bodyPr/>
        <a:lstStyle/>
        <a:p>
          <a:endParaRPr lang="es-MX"/>
        </a:p>
      </dgm:t>
    </dgm:pt>
    <dgm:pt modelId="{06DDE908-865D-4CB4-ADF6-278CA9A37F56}" type="sibTrans" cxnId="{88D50E18-1518-41E1-B5BB-FB7D1D4FC616}">
      <dgm:prSet/>
      <dgm:spPr/>
      <dgm:t>
        <a:bodyPr/>
        <a:lstStyle/>
        <a:p>
          <a:endParaRPr lang="es-MX"/>
        </a:p>
      </dgm:t>
    </dgm:pt>
    <dgm:pt modelId="{8D78A01B-4997-4939-B268-4846A0D10BBC}">
      <dgm:prSet phldrT="[Texto]" custT="1"/>
      <dgm:spPr/>
      <dgm:t>
        <a:bodyPr/>
        <a:lstStyle/>
        <a:p>
          <a:pPr algn="ctr"/>
          <a:r>
            <a:rPr lang="es-MX" sz="2000" b="1" dirty="0" smtClean="0">
              <a:latin typeface="+mj-lt"/>
            </a:rPr>
            <a:t>MISIÓN: PROVEER LOS INSUMOS NECESARIOS AL CC DEL SNA PARA LA TOMA DE DECISIONES.</a:t>
          </a:r>
          <a:endParaRPr lang="es-MX" sz="2000" b="1" dirty="0">
            <a:latin typeface="+mj-lt"/>
          </a:endParaRPr>
        </a:p>
      </dgm:t>
    </dgm:pt>
    <dgm:pt modelId="{81B111D7-FDC7-4A78-8E52-0AD8A9434845}" type="parTrans" cxnId="{71588C57-DA85-4961-A166-0C633CA98A90}">
      <dgm:prSet/>
      <dgm:spPr/>
      <dgm:t>
        <a:bodyPr/>
        <a:lstStyle/>
        <a:p>
          <a:endParaRPr lang="es-MX"/>
        </a:p>
      </dgm:t>
    </dgm:pt>
    <dgm:pt modelId="{082B9301-0971-4333-A861-66231C69B09D}" type="sibTrans" cxnId="{71588C57-DA85-4961-A166-0C633CA98A90}">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94954" custScaleY="133674">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B27E33A7-0134-47DE-B90A-1CE7147797BE}" type="pres">
      <dgm:prSet presAssocID="{5B1D7315-262F-4576-A2EB-B703486E9EB0}" presName="conn2-1" presStyleLbl="parChTrans1D2" presStyleIdx="0" presStyleCnt="1"/>
      <dgm:spPr/>
      <dgm:t>
        <a:bodyPr/>
        <a:lstStyle/>
        <a:p>
          <a:endParaRPr lang="es-MX"/>
        </a:p>
      </dgm:t>
    </dgm:pt>
    <dgm:pt modelId="{EB749CFB-CD3B-4C81-A36C-08BE7B7A807F}" type="pres">
      <dgm:prSet presAssocID="{5B1D7315-262F-4576-A2EB-B703486E9EB0}" presName="connTx" presStyleLbl="parChTrans1D2" presStyleIdx="0" presStyleCnt="1"/>
      <dgm:spPr/>
      <dgm:t>
        <a:bodyPr/>
        <a:lstStyle/>
        <a:p>
          <a:endParaRPr lang="es-MX"/>
        </a:p>
      </dgm:t>
    </dgm:pt>
    <dgm:pt modelId="{50CA1379-CB1C-4939-A50A-A1ED8982DD30}" type="pres">
      <dgm:prSet presAssocID="{DF1EF568-FD83-443F-A542-A65A14210BA8}" presName="root2" presStyleCnt="0"/>
      <dgm:spPr/>
      <dgm:t>
        <a:bodyPr/>
        <a:lstStyle/>
        <a:p>
          <a:endParaRPr lang="es-MX"/>
        </a:p>
      </dgm:t>
    </dgm:pt>
    <dgm:pt modelId="{431DDE43-D232-406C-A87C-1DB937920A79}" type="pres">
      <dgm:prSet presAssocID="{DF1EF568-FD83-443F-A542-A65A14210BA8}" presName="LevelTwoTextNode" presStyleLbl="node2" presStyleIdx="0" presStyleCnt="1" custScaleX="27850" custScaleY="570178">
        <dgm:presLayoutVars>
          <dgm:chPref val="3"/>
        </dgm:presLayoutVars>
      </dgm:prSet>
      <dgm:spPr/>
      <dgm:t>
        <a:bodyPr/>
        <a:lstStyle/>
        <a:p>
          <a:endParaRPr lang="es-MX"/>
        </a:p>
      </dgm:t>
    </dgm:pt>
    <dgm:pt modelId="{8A0A542F-91CC-4354-82FD-C70B997C096A}" type="pres">
      <dgm:prSet presAssocID="{DF1EF568-FD83-443F-A542-A65A14210BA8}" presName="level3hierChild" presStyleCnt="0"/>
      <dgm:spPr/>
      <dgm:t>
        <a:bodyPr/>
        <a:lstStyle/>
        <a:p>
          <a:endParaRPr lang="es-MX"/>
        </a:p>
      </dgm:t>
    </dgm:pt>
    <dgm:pt modelId="{CCB87245-1283-4B42-8224-310DC71BEC6E}" type="pres">
      <dgm:prSet presAssocID="{FA221782-D0D2-4533-B26D-E9C95026514D}" presName="conn2-1" presStyleLbl="parChTrans1D3" presStyleIdx="0" presStyleCnt="5"/>
      <dgm:spPr/>
      <dgm:t>
        <a:bodyPr/>
        <a:lstStyle/>
        <a:p>
          <a:endParaRPr lang="es-MX"/>
        </a:p>
      </dgm:t>
    </dgm:pt>
    <dgm:pt modelId="{EC57C68E-CAA4-46F7-9026-00A7BE58A491}" type="pres">
      <dgm:prSet presAssocID="{FA221782-D0D2-4533-B26D-E9C95026514D}" presName="connTx" presStyleLbl="parChTrans1D3" presStyleIdx="0" presStyleCnt="5"/>
      <dgm:spPr/>
      <dgm:t>
        <a:bodyPr/>
        <a:lstStyle/>
        <a:p>
          <a:endParaRPr lang="es-MX"/>
        </a:p>
      </dgm:t>
    </dgm:pt>
    <dgm:pt modelId="{B1773E8E-9721-4009-9FA9-2CA2E342AAFB}" type="pres">
      <dgm:prSet presAssocID="{EC38E120-9B87-4EBF-BA3B-BCA902802EAF}" presName="root2" presStyleCnt="0"/>
      <dgm:spPr/>
      <dgm:t>
        <a:bodyPr/>
        <a:lstStyle/>
        <a:p>
          <a:endParaRPr lang="es-MX"/>
        </a:p>
      </dgm:t>
    </dgm:pt>
    <dgm:pt modelId="{ABF235BA-97D7-48D9-826D-B234850E8C7A}" type="pres">
      <dgm:prSet presAssocID="{EC38E120-9B87-4EBF-BA3B-BCA902802EAF}" presName="LevelTwoTextNode" presStyleLbl="node3" presStyleIdx="0" presStyleCnt="5" custScaleX="198397" custScaleY="143133">
        <dgm:presLayoutVars>
          <dgm:chPref val="3"/>
        </dgm:presLayoutVars>
      </dgm:prSet>
      <dgm:spPr/>
      <dgm:t>
        <a:bodyPr/>
        <a:lstStyle/>
        <a:p>
          <a:endParaRPr lang="es-MX"/>
        </a:p>
      </dgm:t>
    </dgm:pt>
    <dgm:pt modelId="{C8CFA58E-12CB-41B4-9634-0F793BED6F6E}" type="pres">
      <dgm:prSet presAssocID="{EC38E120-9B87-4EBF-BA3B-BCA902802EAF}" presName="level3hierChild" presStyleCnt="0"/>
      <dgm:spPr/>
      <dgm:t>
        <a:bodyPr/>
        <a:lstStyle/>
        <a:p>
          <a:endParaRPr lang="es-MX"/>
        </a:p>
      </dgm:t>
    </dgm:pt>
    <dgm:pt modelId="{C9D7FC7F-74D9-4E53-9AD6-CCFB54051D7E}" type="pres">
      <dgm:prSet presAssocID="{E87BC300-7E86-49C2-9D9F-7EB407919F99}" presName="conn2-1" presStyleLbl="parChTrans1D3" presStyleIdx="1" presStyleCnt="5"/>
      <dgm:spPr/>
      <dgm:t>
        <a:bodyPr/>
        <a:lstStyle/>
        <a:p>
          <a:endParaRPr lang="es-MX"/>
        </a:p>
      </dgm:t>
    </dgm:pt>
    <dgm:pt modelId="{D1E8BE35-7029-4D97-8687-293A3D8066D2}" type="pres">
      <dgm:prSet presAssocID="{E87BC300-7E86-49C2-9D9F-7EB407919F99}" presName="connTx" presStyleLbl="parChTrans1D3" presStyleIdx="1" presStyleCnt="5"/>
      <dgm:spPr/>
      <dgm:t>
        <a:bodyPr/>
        <a:lstStyle/>
        <a:p>
          <a:endParaRPr lang="es-MX"/>
        </a:p>
      </dgm:t>
    </dgm:pt>
    <dgm:pt modelId="{58D276F7-90DC-4E62-A4E5-6E45E21D3353}" type="pres">
      <dgm:prSet presAssocID="{E3987A15-411D-4CB1-89AB-1FA28980B925}" presName="root2" presStyleCnt="0"/>
      <dgm:spPr/>
      <dgm:t>
        <a:bodyPr/>
        <a:lstStyle/>
        <a:p>
          <a:endParaRPr lang="es-MX"/>
        </a:p>
      </dgm:t>
    </dgm:pt>
    <dgm:pt modelId="{E3D5697B-CE58-4CB9-9F1A-338D3784EF20}" type="pres">
      <dgm:prSet presAssocID="{E3987A15-411D-4CB1-89AB-1FA28980B925}" presName="LevelTwoTextNode" presStyleLbl="node3" presStyleIdx="1" presStyleCnt="5" custScaleX="199790">
        <dgm:presLayoutVars>
          <dgm:chPref val="3"/>
        </dgm:presLayoutVars>
      </dgm:prSet>
      <dgm:spPr/>
      <dgm:t>
        <a:bodyPr/>
        <a:lstStyle/>
        <a:p>
          <a:endParaRPr lang="es-MX"/>
        </a:p>
      </dgm:t>
    </dgm:pt>
    <dgm:pt modelId="{48F4E714-909C-47E9-A06B-26C10FEFAE27}" type="pres">
      <dgm:prSet presAssocID="{E3987A15-411D-4CB1-89AB-1FA28980B925}" presName="level3hierChild" presStyleCnt="0"/>
      <dgm:spPr/>
      <dgm:t>
        <a:bodyPr/>
        <a:lstStyle/>
        <a:p>
          <a:endParaRPr lang="es-MX"/>
        </a:p>
      </dgm:t>
    </dgm:pt>
    <dgm:pt modelId="{4AF847E0-5B39-420B-B4C2-9BA5889BE15A}" type="pres">
      <dgm:prSet presAssocID="{99B67C5D-9EC6-4577-BD5E-A4D887821107}" presName="conn2-1" presStyleLbl="parChTrans1D3" presStyleIdx="2" presStyleCnt="5"/>
      <dgm:spPr/>
      <dgm:t>
        <a:bodyPr/>
        <a:lstStyle/>
        <a:p>
          <a:endParaRPr lang="es-MX"/>
        </a:p>
      </dgm:t>
    </dgm:pt>
    <dgm:pt modelId="{51CAEFA2-4368-4FA4-BAC2-2DB009E74652}" type="pres">
      <dgm:prSet presAssocID="{99B67C5D-9EC6-4577-BD5E-A4D887821107}" presName="connTx" presStyleLbl="parChTrans1D3" presStyleIdx="2" presStyleCnt="5"/>
      <dgm:spPr/>
      <dgm:t>
        <a:bodyPr/>
        <a:lstStyle/>
        <a:p>
          <a:endParaRPr lang="es-MX"/>
        </a:p>
      </dgm:t>
    </dgm:pt>
    <dgm:pt modelId="{F13B0E16-1405-45DA-B73D-9AF6940D82DE}" type="pres">
      <dgm:prSet presAssocID="{EC48D06C-19ED-4E29-AAD7-39C8876B4847}" presName="root2" presStyleCnt="0"/>
      <dgm:spPr/>
      <dgm:t>
        <a:bodyPr/>
        <a:lstStyle/>
        <a:p>
          <a:endParaRPr lang="es-MX"/>
        </a:p>
      </dgm:t>
    </dgm:pt>
    <dgm:pt modelId="{43E86DA6-929F-4305-8662-92284E0EFA5E}" type="pres">
      <dgm:prSet presAssocID="{EC48D06C-19ED-4E29-AAD7-39C8876B4847}" presName="LevelTwoTextNode" presStyleLbl="node3" presStyleIdx="2" presStyleCnt="5" custScaleX="199790">
        <dgm:presLayoutVars>
          <dgm:chPref val="3"/>
        </dgm:presLayoutVars>
      </dgm:prSet>
      <dgm:spPr/>
      <dgm:t>
        <a:bodyPr/>
        <a:lstStyle/>
        <a:p>
          <a:endParaRPr lang="es-MX"/>
        </a:p>
      </dgm:t>
    </dgm:pt>
    <dgm:pt modelId="{5BB5F1A3-08FC-4E5B-9DAD-EFD069CA102B}" type="pres">
      <dgm:prSet presAssocID="{EC48D06C-19ED-4E29-AAD7-39C8876B4847}" presName="level3hierChild" presStyleCnt="0"/>
      <dgm:spPr/>
      <dgm:t>
        <a:bodyPr/>
        <a:lstStyle/>
        <a:p>
          <a:endParaRPr lang="es-MX"/>
        </a:p>
      </dgm:t>
    </dgm:pt>
    <dgm:pt modelId="{25FE8151-555A-431F-8F09-BE6789CD42D9}" type="pres">
      <dgm:prSet presAssocID="{E6F890B1-DC80-4A24-868C-8B53683EFFF6}" presName="conn2-1" presStyleLbl="parChTrans1D3" presStyleIdx="3" presStyleCnt="5"/>
      <dgm:spPr/>
      <dgm:t>
        <a:bodyPr/>
        <a:lstStyle/>
        <a:p>
          <a:endParaRPr lang="es-MX"/>
        </a:p>
      </dgm:t>
    </dgm:pt>
    <dgm:pt modelId="{38F59461-6BCF-4D25-A80B-00A056FFFFD9}" type="pres">
      <dgm:prSet presAssocID="{E6F890B1-DC80-4A24-868C-8B53683EFFF6}" presName="connTx" presStyleLbl="parChTrans1D3" presStyleIdx="3" presStyleCnt="5"/>
      <dgm:spPr/>
      <dgm:t>
        <a:bodyPr/>
        <a:lstStyle/>
        <a:p>
          <a:endParaRPr lang="es-MX"/>
        </a:p>
      </dgm:t>
    </dgm:pt>
    <dgm:pt modelId="{15C0D9C2-4D15-4244-ACB8-29AE36089E2D}" type="pres">
      <dgm:prSet presAssocID="{80ED1DE6-E2F8-4DC0-989D-FA1045003BFF}" presName="root2" presStyleCnt="0"/>
      <dgm:spPr/>
      <dgm:t>
        <a:bodyPr/>
        <a:lstStyle/>
        <a:p>
          <a:endParaRPr lang="es-MX"/>
        </a:p>
      </dgm:t>
    </dgm:pt>
    <dgm:pt modelId="{157E5B16-97E3-49E0-B376-DD69935858F9}" type="pres">
      <dgm:prSet presAssocID="{80ED1DE6-E2F8-4DC0-989D-FA1045003BFF}" presName="LevelTwoTextNode" presStyleLbl="node3" presStyleIdx="3" presStyleCnt="5" custScaleX="202420" custScaleY="133382">
        <dgm:presLayoutVars>
          <dgm:chPref val="3"/>
        </dgm:presLayoutVars>
      </dgm:prSet>
      <dgm:spPr/>
      <dgm:t>
        <a:bodyPr/>
        <a:lstStyle/>
        <a:p>
          <a:endParaRPr lang="es-MX"/>
        </a:p>
      </dgm:t>
    </dgm:pt>
    <dgm:pt modelId="{4769BA52-9926-40F3-887C-1FD5D966168B}" type="pres">
      <dgm:prSet presAssocID="{80ED1DE6-E2F8-4DC0-989D-FA1045003BFF}" presName="level3hierChild" presStyleCnt="0"/>
      <dgm:spPr/>
      <dgm:t>
        <a:bodyPr/>
        <a:lstStyle/>
        <a:p>
          <a:endParaRPr lang="es-MX"/>
        </a:p>
      </dgm:t>
    </dgm:pt>
    <dgm:pt modelId="{D9F33D8E-3ECA-4362-B875-0C22C7EB9B83}" type="pres">
      <dgm:prSet presAssocID="{81B111D7-FDC7-4A78-8E52-0AD8A9434845}" presName="conn2-1" presStyleLbl="parChTrans1D3" presStyleIdx="4" presStyleCnt="5"/>
      <dgm:spPr/>
      <dgm:t>
        <a:bodyPr/>
        <a:lstStyle/>
        <a:p>
          <a:endParaRPr lang="es-MX"/>
        </a:p>
      </dgm:t>
    </dgm:pt>
    <dgm:pt modelId="{DE379EB9-4F16-4AE5-8888-326EA7B54490}" type="pres">
      <dgm:prSet presAssocID="{81B111D7-FDC7-4A78-8E52-0AD8A9434845}" presName="connTx" presStyleLbl="parChTrans1D3" presStyleIdx="4" presStyleCnt="5"/>
      <dgm:spPr/>
      <dgm:t>
        <a:bodyPr/>
        <a:lstStyle/>
        <a:p>
          <a:endParaRPr lang="es-MX"/>
        </a:p>
      </dgm:t>
    </dgm:pt>
    <dgm:pt modelId="{911B0855-CFE6-414D-A96F-0717001F3C29}" type="pres">
      <dgm:prSet presAssocID="{8D78A01B-4997-4939-B268-4846A0D10BBC}" presName="root2" presStyleCnt="0"/>
      <dgm:spPr/>
      <dgm:t>
        <a:bodyPr/>
        <a:lstStyle/>
        <a:p>
          <a:endParaRPr lang="es-MX"/>
        </a:p>
      </dgm:t>
    </dgm:pt>
    <dgm:pt modelId="{57FAF261-42B1-4C1B-B203-D94130BF6386}" type="pres">
      <dgm:prSet presAssocID="{8D78A01B-4997-4939-B268-4846A0D10BBC}" presName="LevelTwoTextNode" presStyleLbl="node3" presStyleIdx="4" presStyleCnt="5" custScaleX="198708" custScaleY="164908" custLinFactNeighborX="-386" custLinFactNeighborY="-7076">
        <dgm:presLayoutVars>
          <dgm:chPref val="3"/>
        </dgm:presLayoutVars>
      </dgm:prSet>
      <dgm:spPr/>
      <dgm:t>
        <a:bodyPr/>
        <a:lstStyle/>
        <a:p>
          <a:endParaRPr lang="es-MX"/>
        </a:p>
      </dgm:t>
    </dgm:pt>
    <dgm:pt modelId="{E075D073-7585-4526-8C1F-53EE8D8482BF}" type="pres">
      <dgm:prSet presAssocID="{8D78A01B-4997-4939-B268-4846A0D10BBC}" presName="level3hierChild" presStyleCnt="0"/>
      <dgm:spPr/>
      <dgm:t>
        <a:bodyPr/>
        <a:lstStyle/>
        <a:p>
          <a:endParaRPr lang="es-MX"/>
        </a:p>
      </dgm:t>
    </dgm:pt>
  </dgm:ptLst>
  <dgm:cxnLst>
    <dgm:cxn modelId="{B6A55ED8-917A-4DA5-BF4D-4341C5678EE7}" type="presOf" srcId="{81B111D7-FDC7-4A78-8E52-0AD8A9434845}" destId="{D9F33D8E-3ECA-4362-B875-0C22C7EB9B83}" srcOrd="0" destOrd="0" presId="urn:microsoft.com/office/officeart/2008/layout/HorizontalMultiLevelHierarchy"/>
    <dgm:cxn modelId="{5350B04C-4A4D-4FF8-9AF1-B3FEB61EC04A}" type="presOf" srcId="{EC48D06C-19ED-4E29-AAD7-39C8876B4847}" destId="{43E86DA6-929F-4305-8662-92284E0EFA5E}" srcOrd="0" destOrd="0" presId="urn:microsoft.com/office/officeart/2008/layout/HorizontalMultiLevelHierarchy"/>
    <dgm:cxn modelId="{F7795C94-F95A-4BFE-AA4D-BB8D8EA84087}" type="presOf" srcId="{80ED1DE6-E2F8-4DC0-989D-FA1045003BFF}" destId="{157E5B16-97E3-49E0-B376-DD69935858F9}" srcOrd="0" destOrd="0" presId="urn:microsoft.com/office/officeart/2008/layout/HorizontalMultiLevelHierarchy"/>
    <dgm:cxn modelId="{6EC40051-2064-41F3-B1F2-D174CA5FB069}" type="presOf" srcId="{99B67C5D-9EC6-4577-BD5E-A4D887821107}" destId="{4AF847E0-5B39-420B-B4C2-9BA5889BE15A}" srcOrd="0" destOrd="0" presId="urn:microsoft.com/office/officeart/2008/layout/HorizontalMultiLevelHierarchy"/>
    <dgm:cxn modelId="{62B5C5F3-1D68-4E00-97CC-DAF5A6CAEF76}" type="presOf" srcId="{5B1D7315-262F-4576-A2EB-B703486E9EB0}" destId="{EB749CFB-CD3B-4C81-A36C-08BE7B7A807F}" srcOrd="1" destOrd="0" presId="urn:microsoft.com/office/officeart/2008/layout/HorizontalMultiLevelHierarchy"/>
    <dgm:cxn modelId="{F69CD097-07E7-43CA-9C5C-5CB4712CF5BA}" type="presOf" srcId="{E87BC300-7E86-49C2-9D9F-7EB407919F99}" destId="{C9D7FC7F-74D9-4E53-9AD6-CCFB54051D7E}" srcOrd="0" destOrd="0" presId="urn:microsoft.com/office/officeart/2008/layout/HorizontalMultiLevelHierarchy"/>
    <dgm:cxn modelId="{A7733FF9-10C5-4586-B970-8ADAE8B31189}" type="presOf" srcId="{EC38E120-9B87-4EBF-BA3B-BCA902802EAF}" destId="{ABF235BA-97D7-48D9-826D-B234850E8C7A}" srcOrd="0" destOrd="0" presId="urn:microsoft.com/office/officeart/2008/layout/HorizontalMultiLevelHierarchy"/>
    <dgm:cxn modelId="{F9EECEB1-DE32-442F-B530-7EB8770817ED}" type="presOf" srcId="{E3987A15-411D-4CB1-89AB-1FA28980B925}" destId="{E3D5697B-CE58-4CB9-9F1A-338D3784EF20}" srcOrd="0" destOrd="0" presId="urn:microsoft.com/office/officeart/2008/layout/HorizontalMultiLevelHierarchy"/>
    <dgm:cxn modelId="{8D08AD5C-533A-4488-81E5-B63346ECCD2D}" type="presOf" srcId="{E6F890B1-DC80-4A24-868C-8B53683EFFF6}" destId="{38F59461-6BCF-4D25-A80B-00A056FFFFD9}" srcOrd="1" destOrd="0" presId="urn:microsoft.com/office/officeart/2008/layout/HorizontalMultiLevelHierarchy"/>
    <dgm:cxn modelId="{963FEDF2-DB2D-4CBD-987A-148BA32E60E2}" type="presOf" srcId="{DF1EF568-FD83-443F-A542-A65A14210BA8}" destId="{431DDE43-D232-406C-A87C-1DB937920A79}" srcOrd="0" destOrd="0" presId="urn:microsoft.com/office/officeart/2008/layout/HorizontalMultiLevelHierarchy"/>
    <dgm:cxn modelId="{AF39713B-A20A-4EB8-89F7-665F178D7F79}" type="presOf" srcId="{81B111D7-FDC7-4A78-8E52-0AD8A9434845}" destId="{DE379EB9-4F16-4AE5-8888-326EA7B54490}" srcOrd="1" destOrd="0" presId="urn:microsoft.com/office/officeart/2008/layout/HorizontalMultiLevelHierarchy"/>
    <dgm:cxn modelId="{BA48D157-8065-4E97-92E1-278C0D4B44DA}" srcId="{DF1EF568-FD83-443F-A542-A65A14210BA8}" destId="{EC38E120-9B87-4EBF-BA3B-BCA902802EAF}" srcOrd="0" destOrd="0" parTransId="{FA221782-D0D2-4533-B26D-E9C95026514D}" sibTransId="{72F240DE-ECEA-4517-9B4E-BBCA9939B24E}"/>
    <dgm:cxn modelId="{A25A4F46-43D8-45FF-BD2F-09CAFE25F484}" type="presOf" srcId="{5B1D7315-262F-4576-A2EB-B703486E9EB0}" destId="{B27E33A7-0134-47DE-B90A-1CE7147797BE}" srcOrd="0" destOrd="0" presId="urn:microsoft.com/office/officeart/2008/layout/HorizontalMultiLevelHierarchy"/>
    <dgm:cxn modelId="{7C72F03E-BF6F-4DC8-AE8B-9220EF3704E0}" type="presOf" srcId="{FA221782-D0D2-4533-B26D-E9C95026514D}" destId="{EC57C68E-CAA4-46F7-9026-00A7BE58A491}" srcOrd="1" destOrd="0" presId="urn:microsoft.com/office/officeart/2008/layout/HorizontalMultiLevelHierarchy"/>
    <dgm:cxn modelId="{92FB0B45-1341-422A-92F8-A2ECF822F4B3}" srcId="{DF1EF568-FD83-443F-A542-A65A14210BA8}" destId="{80ED1DE6-E2F8-4DC0-989D-FA1045003BFF}" srcOrd="3" destOrd="0" parTransId="{E6F890B1-DC80-4A24-868C-8B53683EFFF6}" sibTransId="{7C901313-9B14-488A-B6E3-42321A7D81EE}"/>
    <dgm:cxn modelId="{8CD7F32B-4E8A-4AA8-8451-E8E6E023B9FF}" type="presOf" srcId="{FA221782-D0D2-4533-B26D-E9C95026514D}" destId="{CCB87245-1283-4B42-8224-310DC71BEC6E}" srcOrd="0" destOrd="0" presId="urn:microsoft.com/office/officeart/2008/layout/HorizontalMultiLevelHierarchy"/>
    <dgm:cxn modelId="{06688172-31AE-4528-9906-175E1FD7492A}" type="presOf" srcId="{63CB2D90-5300-4A1B-AEF7-FCE9DD09E31E}" destId="{14FAAB77-D9B1-42D4-B4F5-40DC38AF7B4D}" srcOrd="0" destOrd="0" presId="urn:microsoft.com/office/officeart/2008/layout/HorizontalMultiLevelHierarchy"/>
    <dgm:cxn modelId="{BD52297D-ACD7-40F3-8089-AEBB8012849A}" type="presOf" srcId="{E6F890B1-DC80-4A24-868C-8B53683EFFF6}" destId="{25FE8151-555A-431F-8F09-BE6789CD42D9}"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80A73980-6C91-4149-A2AB-1E35D37507B6}" type="presOf" srcId="{8D78A01B-4997-4939-B268-4846A0D10BBC}" destId="{57FAF261-42B1-4C1B-B203-D94130BF6386}" srcOrd="0" destOrd="0" presId="urn:microsoft.com/office/officeart/2008/layout/HorizontalMultiLevelHierarchy"/>
    <dgm:cxn modelId="{9BBE0CAE-90FA-43D1-B296-10A9E4739203}" srcId="{DF1EF568-FD83-443F-A542-A65A14210BA8}" destId="{E3987A15-411D-4CB1-89AB-1FA28980B925}" srcOrd="1" destOrd="0" parTransId="{E87BC300-7E86-49C2-9D9F-7EB407919F99}" sibTransId="{F6B26D4E-2B08-4C6E-879A-BA41597232DD}"/>
    <dgm:cxn modelId="{71588C57-DA85-4961-A166-0C633CA98A90}" srcId="{DF1EF568-FD83-443F-A542-A65A14210BA8}" destId="{8D78A01B-4997-4939-B268-4846A0D10BBC}" srcOrd="4" destOrd="0" parTransId="{81B111D7-FDC7-4A78-8E52-0AD8A9434845}" sibTransId="{082B9301-0971-4333-A861-66231C69B09D}"/>
    <dgm:cxn modelId="{E7C5BA94-AB01-4709-A9D7-EA560FC2EBFD}" type="presOf" srcId="{0C20B8DB-170E-48D4-94C7-04B1D74F4E37}" destId="{1717008B-29AA-48B0-92EE-12FA7ACFD024}" srcOrd="0" destOrd="0" presId="urn:microsoft.com/office/officeart/2008/layout/HorizontalMultiLevelHierarchy"/>
    <dgm:cxn modelId="{88D50E18-1518-41E1-B5BB-FB7D1D4FC616}" srcId="{DF1EF568-FD83-443F-A542-A65A14210BA8}" destId="{EC48D06C-19ED-4E29-AAD7-39C8876B4847}" srcOrd="2" destOrd="0" parTransId="{99B67C5D-9EC6-4577-BD5E-A4D887821107}" sibTransId="{06DDE908-865D-4CB4-ADF6-278CA9A37F56}"/>
    <dgm:cxn modelId="{89FF7453-E220-4347-B9B4-38C728FC4249}" srcId="{63CB2D90-5300-4A1B-AEF7-FCE9DD09E31E}" destId="{DF1EF568-FD83-443F-A542-A65A14210BA8}" srcOrd="0" destOrd="0" parTransId="{5B1D7315-262F-4576-A2EB-B703486E9EB0}" sibTransId="{1B46853E-B6E8-4CDF-B608-604306F616E7}"/>
    <dgm:cxn modelId="{C8732413-EF37-49E4-A183-A2E7A21BA702}" type="presOf" srcId="{E87BC300-7E86-49C2-9D9F-7EB407919F99}" destId="{D1E8BE35-7029-4D97-8687-293A3D8066D2}" srcOrd="1" destOrd="0" presId="urn:microsoft.com/office/officeart/2008/layout/HorizontalMultiLevelHierarchy"/>
    <dgm:cxn modelId="{C5445D3F-4F98-4DB5-91C7-8CD382A7CDD9}" type="presOf" srcId="{99B67C5D-9EC6-4577-BD5E-A4D887821107}" destId="{51CAEFA2-4368-4FA4-BAC2-2DB009E74652}" srcOrd="1" destOrd="0" presId="urn:microsoft.com/office/officeart/2008/layout/HorizontalMultiLevelHierarchy"/>
    <dgm:cxn modelId="{D63B2A28-E7E5-451A-AD6B-4C438F7E4BEF}" type="presParOf" srcId="{1717008B-29AA-48B0-92EE-12FA7ACFD024}" destId="{523D94E2-FA30-4E65-8873-DAC0A0FF3E11}" srcOrd="0" destOrd="0" presId="urn:microsoft.com/office/officeart/2008/layout/HorizontalMultiLevelHierarchy"/>
    <dgm:cxn modelId="{832F9E25-E0C3-43A2-8A34-FB18BFDDCD86}" type="presParOf" srcId="{523D94E2-FA30-4E65-8873-DAC0A0FF3E11}" destId="{14FAAB77-D9B1-42D4-B4F5-40DC38AF7B4D}" srcOrd="0" destOrd="0" presId="urn:microsoft.com/office/officeart/2008/layout/HorizontalMultiLevelHierarchy"/>
    <dgm:cxn modelId="{E299B80A-5885-4120-BF31-BAB9DCB52C5B}" type="presParOf" srcId="{523D94E2-FA30-4E65-8873-DAC0A0FF3E11}" destId="{BE7C0F10-9542-4D60-8309-063CE4E56CC2}" srcOrd="1" destOrd="0" presId="urn:microsoft.com/office/officeart/2008/layout/HorizontalMultiLevelHierarchy"/>
    <dgm:cxn modelId="{951D16AE-875F-4AEA-BBD4-47014A5761CE}" type="presParOf" srcId="{BE7C0F10-9542-4D60-8309-063CE4E56CC2}" destId="{B27E33A7-0134-47DE-B90A-1CE7147797BE}" srcOrd="0" destOrd="0" presId="urn:microsoft.com/office/officeart/2008/layout/HorizontalMultiLevelHierarchy"/>
    <dgm:cxn modelId="{5BB5C6D2-457B-4544-9964-013D2F196EA7}" type="presParOf" srcId="{B27E33A7-0134-47DE-B90A-1CE7147797BE}" destId="{EB749CFB-CD3B-4C81-A36C-08BE7B7A807F}" srcOrd="0" destOrd="0" presId="urn:microsoft.com/office/officeart/2008/layout/HorizontalMultiLevelHierarchy"/>
    <dgm:cxn modelId="{40E3AFD6-69C9-4BAA-890F-AA7505A2F2EC}" type="presParOf" srcId="{BE7C0F10-9542-4D60-8309-063CE4E56CC2}" destId="{50CA1379-CB1C-4939-A50A-A1ED8982DD30}" srcOrd="1" destOrd="0" presId="urn:microsoft.com/office/officeart/2008/layout/HorizontalMultiLevelHierarchy"/>
    <dgm:cxn modelId="{15A6D9ED-CDBE-4B16-BFC7-D1CFF5D2AF51}" type="presParOf" srcId="{50CA1379-CB1C-4939-A50A-A1ED8982DD30}" destId="{431DDE43-D232-406C-A87C-1DB937920A79}" srcOrd="0" destOrd="0" presId="urn:microsoft.com/office/officeart/2008/layout/HorizontalMultiLevelHierarchy"/>
    <dgm:cxn modelId="{3CE32BF9-47EC-4B15-B950-560A2A931667}" type="presParOf" srcId="{50CA1379-CB1C-4939-A50A-A1ED8982DD30}" destId="{8A0A542F-91CC-4354-82FD-C70B997C096A}" srcOrd="1" destOrd="0" presId="urn:microsoft.com/office/officeart/2008/layout/HorizontalMultiLevelHierarchy"/>
    <dgm:cxn modelId="{F7E30A6A-161F-4091-A353-4D51E32982E4}" type="presParOf" srcId="{8A0A542F-91CC-4354-82FD-C70B997C096A}" destId="{CCB87245-1283-4B42-8224-310DC71BEC6E}" srcOrd="0" destOrd="0" presId="urn:microsoft.com/office/officeart/2008/layout/HorizontalMultiLevelHierarchy"/>
    <dgm:cxn modelId="{49A01211-CED7-4A91-B823-AF2D13366C28}" type="presParOf" srcId="{CCB87245-1283-4B42-8224-310DC71BEC6E}" destId="{EC57C68E-CAA4-46F7-9026-00A7BE58A491}" srcOrd="0" destOrd="0" presId="urn:microsoft.com/office/officeart/2008/layout/HorizontalMultiLevelHierarchy"/>
    <dgm:cxn modelId="{9867ED36-8DCC-4DFD-9487-EF6CBB807351}" type="presParOf" srcId="{8A0A542F-91CC-4354-82FD-C70B997C096A}" destId="{B1773E8E-9721-4009-9FA9-2CA2E342AAFB}" srcOrd="1" destOrd="0" presId="urn:microsoft.com/office/officeart/2008/layout/HorizontalMultiLevelHierarchy"/>
    <dgm:cxn modelId="{2DC69B4C-0764-44C0-B927-8498AA215728}" type="presParOf" srcId="{B1773E8E-9721-4009-9FA9-2CA2E342AAFB}" destId="{ABF235BA-97D7-48D9-826D-B234850E8C7A}" srcOrd="0" destOrd="0" presId="urn:microsoft.com/office/officeart/2008/layout/HorizontalMultiLevelHierarchy"/>
    <dgm:cxn modelId="{59BE9F71-8B24-49C3-8EB1-708FD90CB861}" type="presParOf" srcId="{B1773E8E-9721-4009-9FA9-2CA2E342AAFB}" destId="{C8CFA58E-12CB-41B4-9634-0F793BED6F6E}" srcOrd="1" destOrd="0" presId="urn:microsoft.com/office/officeart/2008/layout/HorizontalMultiLevelHierarchy"/>
    <dgm:cxn modelId="{0227A037-DA30-46F3-A628-B5C45A7FC810}" type="presParOf" srcId="{8A0A542F-91CC-4354-82FD-C70B997C096A}" destId="{C9D7FC7F-74D9-4E53-9AD6-CCFB54051D7E}" srcOrd="2" destOrd="0" presId="urn:microsoft.com/office/officeart/2008/layout/HorizontalMultiLevelHierarchy"/>
    <dgm:cxn modelId="{6AF09BFF-67EC-4DC9-92E0-77037F8DC0CD}" type="presParOf" srcId="{C9D7FC7F-74D9-4E53-9AD6-CCFB54051D7E}" destId="{D1E8BE35-7029-4D97-8687-293A3D8066D2}" srcOrd="0" destOrd="0" presId="urn:microsoft.com/office/officeart/2008/layout/HorizontalMultiLevelHierarchy"/>
    <dgm:cxn modelId="{531C6FB1-4059-4CF4-B6E0-845D4D413659}" type="presParOf" srcId="{8A0A542F-91CC-4354-82FD-C70B997C096A}" destId="{58D276F7-90DC-4E62-A4E5-6E45E21D3353}" srcOrd="3" destOrd="0" presId="urn:microsoft.com/office/officeart/2008/layout/HorizontalMultiLevelHierarchy"/>
    <dgm:cxn modelId="{E3501B0C-5F93-4EFA-A85F-77C805995810}" type="presParOf" srcId="{58D276F7-90DC-4E62-A4E5-6E45E21D3353}" destId="{E3D5697B-CE58-4CB9-9F1A-338D3784EF20}" srcOrd="0" destOrd="0" presId="urn:microsoft.com/office/officeart/2008/layout/HorizontalMultiLevelHierarchy"/>
    <dgm:cxn modelId="{4458773E-8D37-40C0-B65B-1E9F68F4B1BB}" type="presParOf" srcId="{58D276F7-90DC-4E62-A4E5-6E45E21D3353}" destId="{48F4E714-909C-47E9-A06B-26C10FEFAE27}" srcOrd="1" destOrd="0" presId="urn:microsoft.com/office/officeart/2008/layout/HorizontalMultiLevelHierarchy"/>
    <dgm:cxn modelId="{5C02AFA8-DE38-46FE-9817-F69137F4A8D9}" type="presParOf" srcId="{8A0A542F-91CC-4354-82FD-C70B997C096A}" destId="{4AF847E0-5B39-420B-B4C2-9BA5889BE15A}" srcOrd="4" destOrd="0" presId="urn:microsoft.com/office/officeart/2008/layout/HorizontalMultiLevelHierarchy"/>
    <dgm:cxn modelId="{1CC2524C-A489-4564-A3EC-E83B0CE4717A}" type="presParOf" srcId="{4AF847E0-5B39-420B-B4C2-9BA5889BE15A}" destId="{51CAEFA2-4368-4FA4-BAC2-2DB009E74652}" srcOrd="0" destOrd="0" presId="urn:microsoft.com/office/officeart/2008/layout/HorizontalMultiLevelHierarchy"/>
    <dgm:cxn modelId="{C1FF266D-A594-4DA0-974C-03B6797A1FDF}" type="presParOf" srcId="{8A0A542F-91CC-4354-82FD-C70B997C096A}" destId="{F13B0E16-1405-45DA-B73D-9AF6940D82DE}" srcOrd="5" destOrd="0" presId="urn:microsoft.com/office/officeart/2008/layout/HorizontalMultiLevelHierarchy"/>
    <dgm:cxn modelId="{FE25D1BD-CAFC-4BB4-B850-EC41B677F571}" type="presParOf" srcId="{F13B0E16-1405-45DA-B73D-9AF6940D82DE}" destId="{43E86DA6-929F-4305-8662-92284E0EFA5E}" srcOrd="0" destOrd="0" presId="urn:microsoft.com/office/officeart/2008/layout/HorizontalMultiLevelHierarchy"/>
    <dgm:cxn modelId="{BAB0EAE5-BF53-4F0B-AB3D-96EF506120E5}" type="presParOf" srcId="{F13B0E16-1405-45DA-B73D-9AF6940D82DE}" destId="{5BB5F1A3-08FC-4E5B-9DAD-EFD069CA102B}" srcOrd="1" destOrd="0" presId="urn:microsoft.com/office/officeart/2008/layout/HorizontalMultiLevelHierarchy"/>
    <dgm:cxn modelId="{12472542-5FC4-4E0A-A44E-A673E30CD730}" type="presParOf" srcId="{8A0A542F-91CC-4354-82FD-C70B997C096A}" destId="{25FE8151-555A-431F-8F09-BE6789CD42D9}" srcOrd="6" destOrd="0" presId="urn:microsoft.com/office/officeart/2008/layout/HorizontalMultiLevelHierarchy"/>
    <dgm:cxn modelId="{614A2168-4C66-4D19-B6FA-15D2FB79D66F}" type="presParOf" srcId="{25FE8151-555A-431F-8F09-BE6789CD42D9}" destId="{38F59461-6BCF-4D25-A80B-00A056FFFFD9}" srcOrd="0" destOrd="0" presId="urn:microsoft.com/office/officeart/2008/layout/HorizontalMultiLevelHierarchy"/>
    <dgm:cxn modelId="{2B0A8462-975E-4896-B01A-853EAD70B66A}" type="presParOf" srcId="{8A0A542F-91CC-4354-82FD-C70B997C096A}" destId="{15C0D9C2-4D15-4244-ACB8-29AE36089E2D}" srcOrd="7" destOrd="0" presId="urn:microsoft.com/office/officeart/2008/layout/HorizontalMultiLevelHierarchy"/>
    <dgm:cxn modelId="{A2C21BB5-2862-4BFE-AC11-3003DAE612EC}" type="presParOf" srcId="{15C0D9C2-4D15-4244-ACB8-29AE36089E2D}" destId="{157E5B16-97E3-49E0-B376-DD69935858F9}" srcOrd="0" destOrd="0" presId="urn:microsoft.com/office/officeart/2008/layout/HorizontalMultiLevelHierarchy"/>
    <dgm:cxn modelId="{8DC8DBA9-8DF8-4251-8DC5-FBDD574D85ED}" type="presParOf" srcId="{15C0D9C2-4D15-4244-ACB8-29AE36089E2D}" destId="{4769BA52-9926-40F3-887C-1FD5D966168B}" srcOrd="1" destOrd="0" presId="urn:microsoft.com/office/officeart/2008/layout/HorizontalMultiLevelHierarchy"/>
    <dgm:cxn modelId="{B4BA5E37-FDF4-45EB-80DF-EED4E60E5728}" type="presParOf" srcId="{8A0A542F-91CC-4354-82FD-C70B997C096A}" destId="{D9F33D8E-3ECA-4362-B875-0C22C7EB9B83}" srcOrd="8" destOrd="0" presId="urn:microsoft.com/office/officeart/2008/layout/HorizontalMultiLevelHierarchy"/>
    <dgm:cxn modelId="{DF9484C3-85FE-4F9F-B771-011D2DE8D0DB}" type="presParOf" srcId="{D9F33D8E-3ECA-4362-B875-0C22C7EB9B83}" destId="{DE379EB9-4F16-4AE5-8888-326EA7B54490}" srcOrd="0" destOrd="0" presId="urn:microsoft.com/office/officeart/2008/layout/HorizontalMultiLevelHierarchy"/>
    <dgm:cxn modelId="{12930311-8C11-4391-A8D4-190B8FA49212}" type="presParOf" srcId="{8A0A542F-91CC-4354-82FD-C70B997C096A}" destId="{911B0855-CFE6-414D-A96F-0717001F3C29}" srcOrd="9" destOrd="0" presId="urn:microsoft.com/office/officeart/2008/layout/HorizontalMultiLevelHierarchy"/>
    <dgm:cxn modelId="{79475FF1-45F8-41AE-8292-58C7D3431B70}" type="presParOf" srcId="{911B0855-CFE6-414D-A96F-0717001F3C29}" destId="{57FAF261-42B1-4C1B-B203-D94130BF6386}" srcOrd="0" destOrd="0" presId="urn:microsoft.com/office/officeart/2008/layout/HorizontalMultiLevelHierarchy"/>
    <dgm:cxn modelId="{FF2CFA2D-7359-4343-96A3-D7EC71EE4AD0}" type="presParOf" srcId="{911B0855-CFE6-414D-A96F-0717001F3C29}" destId="{E075D073-7585-4526-8C1F-53EE8D8482B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27408D5A-0DFD-4367-9459-A01828CE4E99}"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C20B8DB-170E-48D4-94C7-04B1D74F4E37}" type="doc">
      <dgm:prSet loTypeId="urn:microsoft.com/office/officeart/2009/3/layout/HorizontalOrganizationChart"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000" b="1" dirty="0" smtClean="0">
              <a:latin typeface="+mj-lt"/>
            </a:rPr>
            <a:t>FUNCIONES DEL SECRETARIO TÉCNICO</a:t>
          </a:r>
          <a:endParaRPr lang="es-MX" sz="20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34D823FE-8C41-440E-8C7F-B47C96ADA972}">
      <dgm:prSet phldrT="[Texto]" custT="1"/>
      <dgm:spPr/>
      <dgm:t>
        <a:bodyPr/>
        <a:lstStyle/>
        <a:p>
          <a:pPr algn="ctr"/>
          <a:r>
            <a:rPr lang="es-MX" sz="2000" b="1" dirty="0" smtClean="0">
              <a:latin typeface="+mj-lt"/>
            </a:rPr>
            <a:t>ELABORAR Y PRESENTAR ANTE LA COMISIÓN EJECUTIVA</a:t>
          </a:r>
          <a:endParaRPr lang="es-MX" sz="2000" b="1" dirty="0">
            <a:latin typeface="+mj-lt"/>
          </a:endParaRPr>
        </a:p>
      </dgm:t>
    </dgm:pt>
    <dgm:pt modelId="{28A5F619-2216-40A2-A41A-C7E3BBC34E16}" type="parTrans" cxnId="{DF607DB9-8141-48F8-BDA5-B0783B9F04AF}">
      <dgm:prSet/>
      <dgm:spPr/>
      <dgm:t>
        <a:bodyPr/>
        <a:lstStyle/>
        <a:p>
          <a:endParaRPr lang="es-MX"/>
        </a:p>
      </dgm:t>
    </dgm:pt>
    <dgm:pt modelId="{76FA5370-B994-4490-8243-ECFFFF98B670}" type="sibTrans" cxnId="{DF607DB9-8141-48F8-BDA5-B0783B9F04AF}">
      <dgm:prSet/>
      <dgm:spPr/>
      <dgm:t>
        <a:bodyPr/>
        <a:lstStyle/>
        <a:p>
          <a:endParaRPr lang="es-MX"/>
        </a:p>
      </dgm:t>
    </dgm:pt>
    <dgm:pt modelId="{7A230278-B771-47BC-89F6-5798B54CACE9}">
      <dgm:prSet phldrT="[Texto]" custT="1"/>
      <dgm:spPr/>
      <dgm:t>
        <a:bodyPr/>
        <a:lstStyle/>
        <a:p>
          <a:pPr algn="ctr"/>
          <a:r>
            <a:rPr lang="es-MX" sz="2000" b="1" dirty="0" smtClean="0">
              <a:latin typeface="+mj-lt"/>
            </a:rPr>
            <a:t>ADMINISTRAR LA PLATAFORMA DIGITAL NACIONAL</a:t>
          </a:r>
          <a:endParaRPr lang="es-MX" sz="2000" b="1" dirty="0">
            <a:latin typeface="+mj-lt"/>
          </a:endParaRPr>
        </a:p>
      </dgm:t>
    </dgm:pt>
    <dgm:pt modelId="{DB530793-72B8-4712-B93E-EC5170A0AA58}" type="parTrans" cxnId="{B2198789-D6F9-4DBD-8CA7-D7AF3AE45C8A}">
      <dgm:prSet/>
      <dgm:spPr/>
      <dgm:t>
        <a:bodyPr/>
        <a:lstStyle/>
        <a:p>
          <a:endParaRPr lang="es-MX"/>
        </a:p>
      </dgm:t>
    </dgm:pt>
    <dgm:pt modelId="{E278A449-1CC3-4024-B836-DBC21A4BE3E5}" type="sibTrans" cxnId="{B2198789-D6F9-4DBD-8CA7-D7AF3AE45C8A}">
      <dgm:prSet/>
      <dgm:spPr/>
      <dgm:t>
        <a:bodyPr/>
        <a:lstStyle/>
        <a:p>
          <a:endParaRPr lang="es-MX"/>
        </a:p>
      </dgm:t>
    </dgm:pt>
    <dgm:pt modelId="{68F0060C-47E7-4813-8FAF-34A2264CEFF4}">
      <dgm:prSet phldrT="[Texto]" custT="1"/>
      <dgm:spPr/>
      <dgm:t>
        <a:bodyPr/>
        <a:lstStyle/>
        <a:p>
          <a:pPr algn="ctr"/>
          <a:r>
            <a:rPr lang="es-MX" sz="2000" b="1" dirty="0" smtClean="0">
              <a:latin typeface="+mj-lt"/>
            </a:rPr>
            <a:t>INTEGRAR SISTEMAS DE INFORMACIÓN</a:t>
          </a:r>
          <a:endParaRPr lang="es-MX" sz="2000" b="1" dirty="0">
            <a:latin typeface="+mj-lt"/>
          </a:endParaRPr>
        </a:p>
      </dgm:t>
    </dgm:pt>
    <dgm:pt modelId="{9D52406B-FEE2-406C-9971-E70BDFAAE75D}" type="parTrans" cxnId="{AAF187FE-876E-44BF-8E0F-B05A2962B4C4}">
      <dgm:prSet/>
      <dgm:spPr/>
      <dgm:t>
        <a:bodyPr/>
        <a:lstStyle/>
        <a:p>
          <a:endParaRPr lang="es-MX"/>
        </a:p>
      </dgm:t>
    </dgm:pt>
    <dgm:pt modelId="{ED0771D7-A9FF-496B-82A8-6EF6BE9E84A5}" type="sibTrans" cxnId="{AAF187FE-876E-44BF-8E0F-B05A2962B4C4}">
      <dgm:prSet/>
      <dgm:spPr/>
      <dgm:t>
        <a:bodyPr/>
        <a:lstStyle/>
        <a:p>
          <a:endParaRPr lang="es-MX"/>
        </a:p>
      </dgm:t>
    </dgm:pt>
    <dgm:pt modelId="{4C7B1FF9-BB6D-4A68-9FE1-F60991B3F34D}">
      <dgm:prSet phldrT="[Texto]" custT="1"/>
      <dgm:spPr/>
      <dgm:t>
        <a:bodyPr/>
        <a:lstStyle/>
        <a:p>
          <a:pPr algn="ctr"/>
          <a:r>
            <a:rPr lang="es-MX" sz="2000" b="1" dirty="0" smtClean="0">
              <a:latin typeface="+mj-lt"/>
            </a:rPr>
            <a:t>REALIZAR ESTUDIOS ESPECIALIZADOS EN LA MATERIA</a:t>
          </a:r>
          <a:endParaRPr lang="es-MX" sz="2000" b="1" dirty="0">
            <a:latin typeface="+mj-lt"/>
          </a:endParaRPr>
        </a:p>
      </dgm:t>
    </dgm:pt>
    <dgm:pt modelId="{3D452780-C68B-4A1B-8EEF-485A8316399A}" type="parTrans" cxnId="{A88BE7D3-11E1-43E2-B309-D62A670506C5}">
      <dgm:prSet/>
      <dgm:spPr/>
      <dgm:t>
        <a:bodyPr/>
        <a:lstStyle/>
        <a:p>
          <a:endParaRPr lang="es-MX"/>
        </a:p>
      </dgm:t>
    </dgm:pt>
    <dgm:pt modelId="{F34E8CEB-25B7-4451-BD2C-5B18CB9A3D32}" type="sibTrans" cxnId="{A88BE7D3-11E1-43E2-B309-D62A670506C5}">
      <dgm:prSet/>
      <dgm:spPr/>
      <dgm:t>
        <a:bodyPr/>
        <a:lstStyle/>
        <a:p>
          <a:endParaRPr lang="es-MX"/>
        </a:p>
      </dgm:t>
    </dgm:pt>
    <dgm:pt modelId="{45FE99F4-D6BB-49FE-9F1F-E4E30D4C38B7}">
      <dgm:prSet phldrT="[Texto]" custT="1"/>
      <dgm:spPr/>
      <dgm:t>
        <a:bodyPr/>
        <a:lstStyle/>
        <a:p>
          <a:pPr algn="ctr"/>
          <a:r>
            <a:rPr lang="es-MX" sz="2000" b="1" dirty="0" smtClean="0">
              <a:latin typeface="+mj-lt"/>
            </a:rPr>
            <a:t>ACTUAR COMO SECRETARIO DEL CC Y DEL ÓRGANO DE GOBIERNO DE LA SECRETARÍA EJECUTIVA</a:t>
          </a:r>
          <a:endParaRPr lang="es-MX" sz="2000" b="1" dirty="0">
            <a:latin typeface="+mj-lt"/>
          </a:endParaRPr>
        </a:p>
      </dgm:t>
    </dgm:pt>
    <dgm:pt modelId="{A9AF2700-3C41-4C1C-B55E-7EDBB1080829}" type="parTrans" cxnId="{7965C155-DD21-445C-A62B-6A2D8A08FDE5}">
      <dgm:prSet/>
      <dgm:spPr/>
      <dgm:t>
        <a:bodyPr/>
        <a:lstStyle/>
        <a:p>
          <a:endParaRPr lang="es-MX"/>
        </a:p>
      </dgm:t>
    </dgm:pt>
    <dgm:pt modelId="{DEA86253-FB5F-4988-979D-70E1691F48EB}" type="sibTrans" cxnId="{7965C155-DD21-445C-A62B-6A2D8A08FDE5}">
      <dgm:prSet/>
      <dgm:spPr/>
      <dgm:t>
        <a:bodyPr/>
        <a:lstStyle/>
        <a:p>
          <a:endParaRPr lang="es-MX"/>
        </a:p>
      </dgm:t>
    </dgm:pt>
    <dgm:pt modelId="{B7D49A80-8B83-44C8-9855-2F9A1F10EA88}" type="pres">
      <dgm:prSet presAssocID="{0C20B8DB-170E-48D4-94C7-04B1D74F4E37}" presName="hierChild1" presStyleCnt="0">
        <dgm:presLayoutVars>
          <dgm:orgChart val="1"/>
          <dgm:chPref val="1"/>
          <dgm:dir/>
          <dgm:animOne val="branch"/>
          <dgm:animLvl val="lvl"/>
          <dgm:resizeHandles/>
        </dgm:presLayoutVars>
      </dgm:prSet>
      <dgm:spPr/>
      <dgm:t>
        <a:bodyPr/>
        <a:lstStyle/>
        <a:p>
          <a:endParaRPr lang="es-MX"/>
        </a:p>
      </dgm:t>
    </dgm:pt>
    <dgm:pt modelId="{B6145AAF-FC96-45EE-AA5A-B09A8E1B3F72}" type="pres">
      <dgm:prSet presAssocID="{63CB2D90-5300-4A1B-AEF7-FCE9DD09E31E}" presName="hierRoot1" presStyleCnt="0">
        <dgm:presLayoutVars>
          <dgm:hierBranch val="init"/>
        </dgm:presLayoutVars>
      </dgm:prSet>
      <dgm:spPr/>
    </dgm:pt>
    <dgm:pt modelId="{1707A4D8-6327-4D18-926E-5DF9737A3434}" type="pres">
      <dgm:prSet presAssocID="{63CB2D90-5300-4A1B-AEF7-FCE9DD09E31E}" presName="rootComposite1" presStyleCnt="0"/>
      <dgm:spPr/>
    </dgm:pt>
    <dgm:pt modelId="{F2837859-3E31-47B1-BF20-7EB14A5BDD7A}" type="pres">
      <dgm:prSet presAssocID="{63CB2D90-5300-4A1B-AEF7-FCE9DD09E31E}" presName="rootText1" presStyleLbl="node0" presStyleIdx="0" presStyleCnt="1">
        <dgm:presLayoutVars>
          <dgm:chPref val="3"/>
        </dgm:presLayoutVars>
      </dgm:prSet>
      <dgm:spPr/>
      <dgm:t>
        <a:bodyPr/>
        <a:lstStyle/>
        <a:p>
          <a:endParaRPr lang="es-MX"/>
        </a:p>
      </dgm:t>
    </dgm:pt>
    <dgm:pt modelId="{4C550696-4D17-43C9-8BFC-91F0BAE24FEF}" type="pres">
      <dgm:prSet presAssocID="{63CB2D90-5300-4A1B-AEF7-FCE9DD09E31E}" presName="rootConnector1" presStyleLbl="node1" presStyleIdx="0" presStyleCnt="0"/>
      <dgm:spPr/>
      <dgm:t>
        <a:bodyPr/>
        <a:lstStyle/>
        <a:p>
          <a:endParaRPr lang="es-MX"/>
        </a:p>
      </dgm:t>
    </dgm:pt>
    <dgm:pt modelId="{3FC53DE6-C956-45F9-88A7-4825AD4C3A98}" type="pres">
      <dgm:prSet presAssocID="{63CB2D90-5300-4A1B-AEF7-FCE9DD09E31E}" presName="hierChild2" presStyleCnt="0"/>
      <dgm:spPr/>
    </dgm:pt>
    <dgm:pt modelId="{73D227B5-A64C-46B1-8323-5AF3DF372B82}" type="pres">
      <dgm:prSet presAssocID="{28A5F619-2216-40A2-A41A-C7E3BBC34E16}" presName="Name64" presStyleLbl="parChTrans1D2" presStyleIdx="0" presStyleCnt="5"/>
      <dgm:spPr/>
      <dgm:t>
        <a:bodyPr/>
        <a:lstStyle/>
        <a:p>
          <a:endParaRPr lang="es-MX"/>
        </a:p>
      </dgm:t>
    </dgm:pt>
    <dgm:pt modelId="{8173A837-997E-4247-9A30-5057975A8A22}" type="pres">
      <dgm:prSet presAssocID="{34D823FE-8C41-440E-8C7F-B47C96ADA972}" presName="hierRoot2" presStyleCnt="0">
        <dgm:presLayoutVars>
          <dgm:hierBranch val="init"/>
        </dgm:presLayoutVars>
      </dgm:prSet>
      <dgm:spPr/>
    </dgm:pt>
    <dgm:pt modelId="{04A6C2CD-C01E-48A9-9A60-07A6C1C16F09}" type="pres">
      <dgm:prSet presAssocID="{34D823FE-8C41-440E-8C7F-B47C96ADA972}" presName="rootComposite" presStyleCnt="0"/>
      <dgm:spPr/>
    </dgm:pt>
    <dgm:pt modelId="{B65A5B36-5F41-4896-8748-9DA63D212893}" type="pres">
      <dgm:prSet presAssocID="{34D823FE-8C41-440E-8C7F-B47C96ADA972}" presName="rootText" presStyleLbl="node2" presStyleIdx="0" presStyleCnt="5" custScaleX="158655">
        <dgm:presLayoutVars>
          <dgm:chPref val="3"/>
        </dgm:presLayoutVars>
      </dgm:prSet>
      <dgm:spPr/>
      <dgm:t>
        <a:bodyPr/>
        <a:lstStyle/>
        <a:p>
          <a:endParaRPr lang="es-MX"/>
        </a:p>
      </dgm:t>
    </dgm:pt>
    <dgm:pt modelId="{03879547-8DB1-4AE7-AC77-00336AAD2819}" type="pres">
      <dgm:prSet presAssocID="{34D823FE-8C41-440E-8C7F-B47C96ADA972}" presName="rootConnector" presStyleLbl="node2" presStyleIdx="0" presStyleCnt="5"/>
      <dgm:spPr/>
      <dgm:t>
        <a:bodyPr/>
        <a:lstStyle/>
        <a:p>
          <a:endParaRPr lang="es-MX"/>
        </a:p>
      </dgm:t>
    </dgm:pt>
    <dgm:pt modelId="{8955876D-3B7A-4095-9D93-D6B65E480B87}" type="pres">
      <dgm:prSet presAssocID="{34D823FE-8C41-440E-8C7F-B47C96ADA972}" presName="hierChild4" presStyleCnt="0"/>
      <dgm:spPr/>
    </dgm:pt>
    <dgm:pt modelId="{EC8492E0-B546-4AF7-84C9-847F6AE2AC7B}" type="pres">
      <dgm:prSet presAssocID="{34D823FE-8C41-440E-8C7F-B47C96ADA972}" presName="hierChild5" presStyleCnt="0"/>
      <dgm:spPr/>
    </dgm:pt>
    <dgm:pt modelId="{AC226669-C92E-4A5C-8C72-14493B17D760}" type="pres">
      <dgm:prSet presAssocID="{DB530793-72B8-4712-B93E-EC5170A0AA58}" presName="Name64" presStyleLbl="parChTrans1D2" presStyleIdx="1" presStyleCnt="5"/>
      <dgm:spPr/>
      <dgm:t>
        <a:bodyPr/>
        <a:lstStyle/>
        <a:p>
          <a:endParaRPr lang="es-MX"/>
        </a:p>
      </dgm:t>
    </dgm:pt>
    <dgm:pt modelId="{268B84A2-953B-41E8-9F2F-DADAE5344B6C}" type="pres">
      <dgm:prSet presAssocID="{7A230278-B771-47BC-89F6-5798B54CACE9}" presName="hierRoot2" presStyleCnt="0">
        <dgm:presLayoutVars>
          <dgm:hierBranch val="init"/>
        </dgm:presLayoutVars>
      </dgm:prSet>
      <dgm:spPr/>
    </dgm:pt>
    <dgm:pt modelId="{7024487B-40B3-4B79-B4D2-1C0831872612}" type="pres">
      <dgm:prSet presAssocID="{7A230278-B771-47BC-89F6-5798B54CACE9}" presName="rootComposite" presStyleCnt="0"/>
      <dgm:spPr/>
    </dgm:pt>
    <dgm:pt modelId="{A9CF2131-6A19-43F5-85E9-D9D33DD400D9}" type="pres">
      <dgm:prSet presAssocID="{7A230278-B771-47BC-89F6-5798B54CACE9}" presName="rootText" presStyleLbl="node2" presStyleIdx="1" presStyleCnt="5" custScaleX="158655">
        <dgm:presLayoutVars>
          <dgm:chPref val="3"/>
        </dgm:presLayoutVars>
      </dgm:prSet>
      <dgm:spPr/>
      <dgm:t>
        <a:bodyPr/>
        <a:lstStyle/>
        <a:p>
          <a:endParaRPr lang="es-MX"/>
        </a:p>
      </dgm:t>
    </dgm:pt>
    <dgm:pt modelId="{211479A2-883A-4DD5-8BB7-6B83C12FD957}" type="pres">
      <dgm:prSet presAssocID="{7A230278-B771-47BC-89F6-5798B54CACE9}" presName="rootConnector" presStyleLbl="node2" presStyleIdx="1" presStyleCnt="5"/>
      <dgm:spPr/>
      <dgm:t>
        <a:bodyPr/>
        <a:lstStyle/>
        <a:p>
          <a:endParaRPr lang="es-MX"/>
        </a:p>
      </dgm:t>
    </dgm:pt>
    <dgm:pt modelId="{EF3BEF88-0FAD-4037-AC8D-B3850455E00D}" type="pres">
      <dgm:prSet presAssocID="{7A230278-B771-47BC-89F6-5798B54CACE9}" presName="hierChild4" presStyleCnt="0"/>
      <dgm:spPr/>
    </dgm:pt>
    <dgm:pt modelId="{9D83161A-735F-4050-8886-F3DAD2B0D76D}" type="pres">
      <dgm:prSet presAssocID="{7A230278-B771-47BC-89F6-5798B54CACE9}" presName="hierChild5" presStyleCnt="0"/>
      <dgm:spPr/>
    </dgm:pt>
    <dgm:pt modelId="{69EB797E-0AF5-4FDE-B264-7DD5FEE2641F}" type="pres">
      <dgm:prSet presAssocID="{9D52406B-FEE2-406C-9971-E70BDFAAE75D}" presName="Name64" presStyleLbl="parChTrans1D2" presStyleIdx="2" presStyleCnt="5"/>
      <dgm:spPr/>
      <dgm:t>
        <a:bodyPr/>
        <a:lstStyle/>
        <a:p>
          <a:endParaRPr lang="es-MX"/>
        </a:p>
      </dgm:t>
    </dgm:pt>
    <dgm:pt modelId="{3F66C04E-1606-4079-8F54-3D34FE1DB752}" type="pres">
      <dgm:prSet presAssocID="{68F0060C-47E7-4813-8FAF-34A2264CEFF4}" presName="hierRoot2" presStyleCnt="0">
        <dgm:presLayoutVars>
          <dgm:hierBranch val="init"/>
        </dgm:presLayoutVars>
      </dgm:prSet>
      <dgm:spPr/>
    </dgm:pt>
    <dgm:pt modelId="{9904830C-640B-4D15-9C26-CA73CCF19740}" type="pres">
      <dgm:prSet presAssocID="{68F0060C-47E7-4813-8FAF-34A2264CEFF4}" presName="rootComposite" presStyleCnt="0"/>
      <dgm:spPr/>
    </dgm:pt>
    <dgm:pt modelId="{CACEAAC5-6054-4EED-B602-FB1D0F57B73B}" type="pres">
      <dgm:prSet presAssocID="{68F0060C-47E7-4813-8FAF-34A2264CEFF4}" presName="rootText" presStyleLbl="node2" presStyleIdx="2" presStyleCnt="5" custScaleX="158655">
        <dgm:presLayoutVars>
          <dgm:chPref val="3"/>
        </dgm:presLayoutVars>
      </dgm:prSet>
      <dgm:spPr/>
      <dgm:t>
        <a:bodyPr/>
        <a:lstStyle/>
        <a:p>
          <a:endParaRPr lang="es-MX"/>
        </a:p>
      </dgm:t>
    </dgm:pt>
    <dgm:pt modelId="{98E8B104-0B3C-4213-9C8B-4AD211392AFC}" type="pres">
      <dgm:prSet presAssocID="{68F0060C-47E7-4813-8FAF-34A2264CEFF4}" presName="rootConnector" presStyleLbl="node2" presStyleIdx="2" presStyleCnt="5"/>
      <dgm:spPr/>
      <dgm:t>
        <a:bodyPr/>
        <a:lstStyle/>
        <a:p>
          <a:endParaRPr lang="es-MX"/>
        </a:p>
      </dgm:t>
    </dgm:pt>
    <dgm:pt modelId="{FBEA8C9B-21E2-4B09-BA1D-34601023E2A7}" type="pres">
      <dgm:prSet presAssocID="{68F0060C-47E7-4813-8FAF-34A2264CEFF4}" presName="hierChild4" presStyleCnt="0"/>
      <dgm:spPr/>
    </dgm:pt>
    <dgm:pt modelId="{AE870965-AD77-4D2A-AA9C-8C241A19DE76}" type="pres">
      <dgm:prSet presAssocID="{68F0060C-47E7-4813-8FAF-34A2264CEFF4}" presName="hierChild5" presStyleCnt="0"/>
      <dgm:spPr/>
    </dgm:pt>
    <dgm:pt modelId="{C45EC9AE-13A6-44B5-9F67-1B1A35115EF7}" type="pres">
      <dgm:prSet presAssocID="{3D452780-C68B-4A1B-8EEF-485A8316399A}" presName="Name64" presStyleLbl="parChTrans1D2" presStyleIdx="3" presStyleCnt="5"/>
      <dgm:spPr/>
      <dgm:t>
        <a:bodyPr/>
        <a:lstStyle/>
        <a:p>
          <a:endParaRPr lang="es-MX"/>
        </a:p>
      </dgm:t>
    </dgm:pt>
    <dgm:pt modelId="{9C72374D-D91D-4EFF-BA9D-35EB6ED94CDB}" type="pres">
      <dgm:prSet presAssocID="{4C7B1FF9-BB6D-4A68-9FE1-F60991B3F34D}" presName="hierRoot2" presStyleCnt="0">
        <dgm:presLayoutVars>
          <dgm:hierBranch val="init"/>
        </dgm:presLayoutVars>
      </dgm:prSet>
      <dgm:spPr/>
    </dgm:pt>
    <dgm:pt modelId="{983CBC51-E695-43BB-9D23-09D342B94320}" type="pres">
      <dgm:prSet presAssocID="{4C7B1FF9-BB6D-4A68-9FE1-F60991B3F34D}" presName="rootComposite" presStyleCnt="0"/>
      <dgm:spPr/>
    </dgm:pt>
    <dgm:pt modelId="{A8A9A43A-15FD-418D-9A4A-E0EB2B1F5D26}" type="pres">
      <dgm:prSet presAssocID="{4C7B1FF9-BB6D-4A68-9FE1-F60991B3F34D}" presName="rootText" presStyleLbl="node2" presStyleIdx="3" presStyleCnt="5" custScaleX="158655">
        <dgm:presLayoutVars>
          <dgm:chPref val="3"/>
        </dgm:presLayoutVars>
      </dgm:prSet>
      <dgm:spPr/>
      <dgm:t>
        <a:bodyPr/>
        <a:lstStyle/>
        <a:p>
          <a:endParaRPr lang="es-MX"/>
        </a:p>
      </dgm:t>
    </dgm:pt>
    <dgm:pt modelId="{BB0BA29B-9E6B-4C18-91CE-9FB175084EE5}" type="pres">
      <dgm:prSet presAssocID="{4C7B1FF9-BB6D-4A68-9FE1-F60991B3F34D}" presName="rootConnector" presStyleLbl="node2" presStyleIdx="3" presStyleCnt="5"/>
      <dgm:spPr/>
      <dgm:t>
        <a:bodyPr/>
        <a:lstStyle/>
        <a:p>
          <a:endParaRPr lang="es-MX"/>
        </a:p>
      </dgm:t>
    </dgm:pt>
    <dgm:pt modelId="{89B2E3E6-2EDC-4BBC-9B34-E8F60F2E5CD1}" type="pres">
      <dgm:prSet presAssocID="{4C7B1FF9-BB6D-4A68-9FE1-F60991B3F34D}" presName="hierChild4" presStyleCnt="0"/>
      <dgm:spPr/>
    </dgm:pt>
    <dgm:pt modelId="{9C55E3E8-715D-4B4A-9C11-F731A0E9854E}" type="pres">
      <dgm:prSet presAssocID="{4C7B1FF9-BB6D-4A68-9FE1-F60991B3F34D}" presName="hierChild5" presStyleCnt="0"/>
      <dgm:spPr/>
    </dgm:pt>
    <dgm:pt modelId="{32AC030C-56B1-4493-AAF1-29737D395961}" type="pres">
      <dgm:prSet presAssocID="{A9AF2700-3C41-4C1C-B55E-7EDBB1080829}" presName="Name64" presStyleLbl="parChTrans1D2" presStyleIdx="4" presStyleCnt="5"/>
      <dgm:spPr/>
      <dgm:t>
        <a:bodyPr/>
        <a:lstStyle/>
        <a:p>
          <a:endParaRPr lang="es-MX"/>
        </a:p>
      </dgm:t>
    </dgm:pt>
    <dgm:pt modelId="{9D562549-BC8D-4556-A93B-DB7B83062848}" type="pres">
      <dgm:prSet presAssocID="{45FE99F4-D6BB-49FE-9F1F-E4E30D4C38B7}" presName="hierRoot2" presStyleCnt="0">
        <dgm:presLayoutVars>
          <dgm:hierBranch val="init"/>
        </dgm:presLayoutVars>
      </dgm:prSet>
      <dgm:spPr/>
    </dgm:pt>
    <dgm:pt modelId="{2272520E-2106-4CDE-9400-B4551A1A1CFE}" type="pres">
      <dgm:prSet presAssocID="{45FE99F4-D6BB-49FE-9F1F-E4E30D4C38B7}" presName="rootComposite" presStyleCnt="0"/>
      <dgm:spPr/>
    </dgm:pt>
    <dgm:pt modelId="{00AF7AC9-CF4B-4ACB-BC17-01BC71EFD293}" type="pres">
      <dgm:prSet presAssocID="{45FE99F4-D6BB-49FE-9F1F-E4E30D4C38B7}" presName="rootText" presStyleLbl="node2" presStyleIdx="4" presStyleCnt="5" custScaleX="158655">
        <dgm:presLayoutVars>
          <dgm:chPref val="3"/>
        </dgm:presLayoutVars>
      </dgm:prSet>
      <dgm:spPr/>
      <dgm:t>
        <a:bodyPr/>
        <a:lstStyle/>
        <a:p>
          <a:endParaRPr lang="es-MX"/>
        </a:p>
      </dgm:t>
    </dgm:pt>
    <dgm:pt modelId="{D65808C3-B4DE-4265-9D2B-F250A31FECF9}" type="pres">
      <dgm:prSet presAssocID="{45FE99F4-D6BB-49FE-9F1F-E4E30D4C38B7}" presName="rootConnector" presStyleLbl="node2" presStyleIdx="4" presStyleCnt="5"/>
      <dgm:spPr/>
      <dgm:t>
        <a:bodyPr/>
        <a:lstStyle/>
        <a:p>
          <a:endParaRPr lang="es-MX"/>
        </a:p>
      </dgm:t>
    </dgm:pt>
    <dgm:pt modelId="{65E6CBEA-16C3-4193-89CF-2CE9EB70D97D}" type="pres">
      <dgm:prSet presAssocID="{45FE99F4-D6BB-49FE-9F1F-E4E30D4C38B7}" presName="hierChild4" presStyleCnt="0"/>
      <dgm:spPr/>
    </dgm:pt>
    <dgm:pt modelId="{1856C143-1EC1-43E6-B18B-91DDDF9EF667}" type="pres">
      <dgm:prSet presAssocID="{45FE99F4-D6BB-49FE-9F1F-E4E30D4C38B7}" presName="hierChild5" presStyleCnt="0"/>
      <dgm:spPr/>
    </dgm:pt>
    <dgm:pt modelId="{8C8AF54A-D84D-4053-A50E-A65D58C4EB95}" type="pres">
      <dgm:prSet presAssocID="{63CB2D90-5300-4A1B-AEF7-FCE9DD09E31E}" presName="hierChild3" presStyleCnt="0"/>
      <dgm:spPr/>
    </dgm:pt>
  </dgm:ptLst>
  <dgm:cxnLst>
    <dgm:cxn modelId="{81B7A165-76F6-4870-9BCD-5D1029316909}" type="presOf" srcId="{3D452780-C68B-4A1B-8EEF-485A8316399A}" destId="{C45EC9AE-13A6-44B5-9F67-1B1A35115EF7}" srcOrd="0" destOrd="0" presId="urn:microsoft.com/office/officeart/2009/3/layout/HorizontalOrganizationChart"/>
    <dgm:cxn modelId="{54E1011A-68CC-4FEE-B32E-8E452DD87FF9}" type="presOf" srcId="{4C7B1FF9-BB6D-4A68-9FE1-F60991B3F34D}" destId="{A8A9A43A-15FD-418D-9A4A-E0EB2B1F5D26}" srcOrd="0" destOrd="0" presId="urn:microsoft.com/office/officeart/2009/3/layout/HorizontalOrganizationChart"/>
    <dgm:cxn modelId="{CE2996E7-D877-4E50-B8CA-6ED23870625F}" type="presOf" srcId="{45FE99F4-D6BB-49FE-9F1F-E4E30D4C38B7}" destId="{D65808C3-B4DE-4265-9D2B-F250A31FECF9}" srcOrd="1" destOrd="0" presId="urn:microsoft.com/office/officeart/2009/3/layout/HorizontalOrganizationChart"/>
    <dgm:cxn modelId="{B2198789-D6F9-4DBD-8CA7-D7AF3AE45C8A}" srcId="{63CB2D90-5300-4A1B-AEF7-FCE9DD09E31E}" destId="{7A230278-B771-47BC-89F6-5798B54CACE9}" srcOrd="1" destOrd="0" parTransId="{DB530793-72B8-4712-B93E-EC5170A0AA58}" sibTransId="{E278A449-1CC3-4024-B836-DBC21A4BE3E5}"/>
    <dgm:cxn modelId="{7965C155-DD21-445C-A62B-6A2D8A08FDE5}" srcId="{63CB2D90-5300-4A1B-AEF7-FCE9DD09E31E}" destId="{45FE99F4-D6BB-49FE-9F1F-E4E30D4C38B7}" srcOrd="4" destOrd="0" parTransId="{A9AF2700-3C41-4C1C-B55E-7EDBB1080829}" sibTransId="{DEA86253-FB5F-4988-979D-70E1691F48EB}"/>
    <dgm:cxn modelId="{42E77FBA-57EF-400F-8294-8C2EC493A06C}" type="presOf" srcId="{63CB2D90-5300-4A1B-AEF7-FCE9DD09E31E}" destId="{F2837859-3E31-47B1-BF20-7EB14A5BDD7A}" srcOrd="0" destOrd="0" presId="urn:microsoft.com/office/officeart/2009/3/layout/HorizontalOrganizationChart"/>
    <dgm:cxn modelId="{219BF568-FFF0-4B4C-9BF0-F34F10841E49}" type="presOf" srcId="{28A5F619-2216-40A2-A41A-C7E3BBC34E16}" destId="{73D227B5-A64C-46B1-8323-5AF3DF372B82}" srcOrd="0" destOrd="0" presId="urn:microsoft.com/office/officeart/2009/3/layout/HorizontalOrganizationChart"/>
    <dgm:cxn modelId="{5ACBC11C-175E-4399-9773-A46E14929536}" type="presOf" srcId="{7A230278-B771-47BC-89F6-5798B54CACE9}" destId="{A9CF2131-6A19-43F5-85E9-D9D33DD400D9}" srcOrd="0" destOrd="0" presId="urn:microsoft.com/office/officeart/2009/3/layout/HorizontalOrganizationChart"/>
    <dgm:cxn modelId="{AAF187FE-876E-44BF-8E0F-B05A2962B4C4}" srcId="{63CB2D90-5300-4A1B-AEF7-FCE9DD09E31E}" destId="{68F0060C-47E7-4813-8FAF-34A2264CEFF4}" srcOrd="2" destOrd="0" parTransId="{9D52406B-FEE2-406C-9971-E70BDFAAE75D}" sibTransId="{ED0771D7-A9FF-496B-82A8-6EF6BE9E84A5}"/>
    <dgm:cxn modelId="{4B1B00D7-24B7-4FB0-80AD-8A39E2158844}" type="presOf" srcId="{45FE99F4-D6BB-49FE-9F1F-E4E30D4C38B7}" destId="{00AF7AC9-CF4B-4ACB-BC17-01BC71EFD293}" srcOrd="0" destOrd="0" presId="urn:microsoft.com/office/officeart/2009/3/layout/HorizontalOrganizationChart"/>
    <dgm:cxn modelId="{5701B57C-17D8-49DE-9CDF-9FE5169879C7}" type="presOf" srcId="{7A230278-B771-47BC-89F6-5798B54CACE9}" destId="{211479A2-883A-4DD5-8BB7-6B83C12FD957}" srcOrd="1" destOrd="0" presId="urn:microsoft.com/office/officeart/2009/3/layout/HorizontalOrganizationChart"/>
    <dgm:cxn modelId="{DF607DB9-8141-48F8-BDA5-B0783B9F04AF}" srcId="{63CB2D90-5300-4A1B-AEF7-FCE9DD09E31E}" destId="{34D823FE-8C41-440E-8C7F-B47C96ADA972}" srcOrd="0" destOrd="0" parTransId="{28A5F619-2216-40A2-A41A-C7E3BBC34E16}" sibTransId="{76FA5370-B994-4490-8243-ECFFFF98B670}"/>
    <dgm:cxn modelId="{4C39B79F-D3D9-438B-A4C3-6813483D6272}" type="presOf" srcId="{A9AF2700-3C41-4C1C-B55E-7EDBB1080829}" destId="{32AC030C-56B1-4493-AAF1-29737D395961}" srcOrd="0" destOrd="0" presId="urn:microsoft.com/office/officeart/2009/3/layout/HorizontalOrganizationChart"/>
    <dgm:cxn modelId="{E335E938-B600-400D-A0A0-3D426E04462C}" srcId="{0C20B8DB-170E-48D4-94C7-04B1D74F4E37}" destId="{63CB2D90-5300-4A1B-AEF7-FCE9DD09E31E}" srcOrd="0" destOrd="0" parTransId="{9294C19F-DB58-41F6-B2C0-B46668ACB845}" sibTransId="{F4CAD492-0198-4D2C-AE2B-B83268F407AB}"/>
    <dgm:cxn modelId="{C69AFBF1-DC0C-474E-93C1-1DBC1D812242}" type="presOf" srcId="{34D823FE-8C41-440E-8C7F-B47C96ADA972}" destId="{B65A5B36-5F41-4896-8748-9DA63D212893}" srcOrd="0" destOrd="0" presId="urn:microsoft.com/office/officeart/2009/3/layout/HorizontalOrganizationChart"/>
    <dgm:cxn modelId="{CD448F7D-15FF-49BD-8584-B85359903D74}" type="presOf" srcId="{68F0060C-47E7-4813-8FAF-34A2264CEFF4}" destId="{CACEAAC5-6054-4EED-B602-FB1D0F57B73B}" srcOrd="0" destOrd="0" presId="urn:microsoft.com/office/officeart/2009/3/layout/HorizontalOrganizationChart"/>
    <dgm:cxn modelId="{265F3E0E-C8DF-4BBB-A2B1-6C11926C9D23}" type="presOf" srcId="{34D823FE-8C41-440E-8C7F-B47C96ADA972}" destId="{03879547-8DB1-4AE7-AC77-00336AAD2819}" srcOrd="1" destOrd="0" presId="urn:microsoft.com/office/officeart/2009/3/layout/HorizontalOrganizationChart"/>
    <dgm:cxn modelId="{1F33B7B5-5D69-4783-BFFA-10C3CC412700}" type="presOf" srcId="{DB530793-72B8-4712-B93E-EC5170A0AA58}" destId="{AC226669-C92E-4A5C-8C72-14493B17D760}" srcOrd="0" destOrd="0" presId="urn:microsoft.com/office/officeart/2009/3/layout/HorizontalOrganizationChart"/>
    <dgm:cxn modelId="{93AA7F32-E605-478C-945D-C661F5A65528}" type="presOf" srcId="{68F0060C-47E7-4813-8FAF-34A2264CEFF4}" destId="{98E8B104-0B3C-4213-9C8B-4AD211392AFC}" srcOrd="1" destOrd="0" presId="urn:microsoft.com/office/officeart/2009/3/layout/HorizontalOrganizationChart"/>
    <dgm:cxn modelId="{64C26849-0186-4661-B26C-268039E22B04}" type="presOf" srcId="{0C20B8DB-170E-48D4-94C7-04B1D74F4E37}" destId="{B7D49A80-8B83-44C8-9855-2F9A1F10EA88}" srcOrd="0" destOrd="0" presId="urn:microsoft.com/office/officeart/2009/3/layout/HorizontalOrganizationChart"/>
    <dgm:cxn modelId="{58D61A5A-38E4-44A5-8B98-BEBBD9C283AB}" type="presOf" srcId="{63CB2D90-5300-4A1B-AEF7-FCE9DD09E31E}" destId="{4C550696-4D17-43C9-8BFC-91F0BAE24FEF}" srcOrd="1" destOrd="0" presId="urn:microsoft.com/office/officeart/2009/3/layout/HorizontalOrganizationChart"/>
    <dgm:cxn modelId="{543AA7C2-A102-4EE5-B2B1-C3291997AAB1}" type="presOf" srcId="{9D52406B-FEE2-406C-9971-E70BDFAAE75D}" destId="{69EB797E-0AF5-4FDE-B264-7DD5FEE2641F}" srcOrd="0" destOrd="0" presId="urn:microsoft.com/office/officeart/2009/3/layout/HorizontalOrganizationChart"/>
    <dgm:cxn modelId="{8559DD33-872E-4788-B010-CA035C87F74E}" type="presOf" srcId="{4C7B1FF9-BB6D-4A68-9FE1-F60991B3F34D}" destId="{BB0BA29B-9E6B-4C18-91CE-9FB175084EE5}" srcOrd="1" destOrd="0" presId="urn:microsoft.com/office/officeart/2009/3/layout/HorizontalOrganizationChart"/>
    <dgm:cxn modelId="{A88BE7D3-11E1-43E2-B309-D62A670506C5}" srcId="{63CB2D90-5300-4A1B-AEF7-FCE9DD09E31E}" destId="{4C7B1FF9-BB6D-4A68-9FE1-F60991B3F34D}" srcOrd="3" destOrd="0" parTransId="{3D452780-C68B-4A1B-8EEF-485A8316399A}" sibTransId="{F34E8CEB-25B7-4451-BD2C-5B18CB9A3D32}"/>
    <dgm:cxn modelId="{6F9918FC-5E14-40FB-8A55-23761D2B3413}" type="presParOf" srcId="{B7D49A80-8B83-44C8-9855-2F9A1F10EA88}" destId="{B6145AAF-FC96-45EE-AA5A-B09A8E1B3F72}" srcOrd="0" destOrd="0" presId="urn:microsoft.com/office/officeart/2009/3/layout/HorizontalOrganizationChart"/>
    <dgm:cxn modelId="{EEFE69AD-EE0F-4F3D-9950-4B58823403E5}" type="presParOf" srcId="{B6145AAF-FC96-45EE-AA5A-B09A8E1B3F72}" destId="{1707A4D8-6327-4D18-926E-5DF9737A3434}" srcOrd="0" destOrd="0" presId="urn:microsoft.com/office/officeart/2009/3/layout/HorizontalOrganizationChart"/>
    <dgm:cxn modelId="{500DAD6B-234D-48FC-9753-05DDE91820A3}" type="presParOf" srcId="{1707A4D8-6327-4D18-926E-5DF9737A3434}" destId="{F2837859-3E31-47B1-BF20-7EB14A5BDD7A}" srcOrd="0" destOrd="0" presId="urn:microsoft.com/office/officeart/2009/3/layout/HorizontalOrganizationChart"/>
    <dgm:cxn modelId="{503F5E88-4BFB-49FC-A9FA-030F5FBC0CC0}" type="presParOf" srcId="{1707A4D8-6327-4D18-926E-5DF9737A3434}" destId="{4C550696-4D17-43C9-8BFC-91F0BAE24FEF}" srcOrd="1" destOrd="0" presId="urn:microsoft.com/office/officeart/2009/3/layout/HorizontalOrganizationChart"/>
    <dgm:cxn modelId="{523E5A08-36D8-4ED4-A420-621B42CB47A3}" type="presParOf" srcId="{B6145AAF-FC96-45EE-AA5A-B09A8E1B3F72}" destId="{3FC53DE6-C956-45F9-88A7-4825AD4C3A98}" srcOrd="1" destOrd="0" presId="urn:microsoft.com/office/officeart/2009/3/layout/HorizontalOrganizationChart"/>
    <dgm:cxn modelId="{A175BACA-1E25-490B-8897-FC14C88B564C}" type="presParOf" srcId="{3FC53DE6-C956-45F9-88A7-4825AD4C3A98}" destId="{73D227B5-A64C-46B1-8323-5AF3DF372B82}" srcOrd="0" destOrd="0" presId="urn:microsoft.com/office/officeart/2009/3/layout/HorizontalOrganizationChart"/>
    <dgm:cxn modelId="{D4CB389A-BE1C-4484-BD14-812C646981E8}" type="presParOf" srcId="{3FC53DE6-C956-45F9-88A7-4825AD4C3A98}" destId="{8173A837-997E-4247-9A30-5057975A8A22}" srcOrd="1" destOrd="0" presId="urn:microsoft.com/office/officeart/2009/3/layout/HorizontalOrganizationChart"/>
    <dgm:cxn modelId="{79E7ECF3-0311-41D9-BDCD-BF1C9776E44B}" type="presParOf" srcId="{8173A837-997E-4247-9A30-5057975A8A22}" destId="{04A6C2CD-C01E-48A9-9A60-07A6C1C16F09}" srcOrd="0" destOrd="0" presId="urn:microsoft.com/office/officeart/2009/3/layout/HorizontalOrganizationChart"/>
    <dgm:cxn modelId="{7C534AC1-0B2C-4732-910F-982EBB9FDEC2}" type="presParOf" srcId="{04A6C2CD-C01E-48A9-9A60-07A6C1C16F09}" destId="{B65A5B36-5F41-4896-8748-9DA63D212893}" srcOrd="0" destOrd="0" presId="urn:microsoft.com/office/officeart/2009/3/layout/HorizontalOrganizationChart"/>
    <dgm:cxn modelId="{93FFBF6F-80A7-4883-8739-335F21650A75}" type="presParOf" srcId="{04A6C2CD-C01E-48A9-9A60-07A6C1C16F09}" destId="{03879547-8DB1-4AE7-AC77-00336AAD2819}" srcOrd="1" destOrd="0" presId="urn:microsoft.com/office/officeart/2009/3/layout/HorizontalOrganizationChart"/>
    <dgm:cxn modelId="{5D2E260F-FB08-400F-8CB7-DB4048E37613}" type="presParOf" srcId="{8173A837-997E-4247-9A30-5057975A8A22}" destId="{8955876D-3B7A-4095-9D93-D6B65E480B87}" srcOrd="1" destOrd="0" presId="urn:microsoft.com/office/officeart/2009/3/layout/HorizontalOrganizationChart"/>
    <dgm:cxn modelId="{6F1C7CC7-B68A-4247-982A-18FB833A628A}" type="presParOf" srcId="{8173A837-997E-4247-9A30-5057975A8A22}" destId="{EC8492E0-B546-4AF7-84C9-847F6AE2AC7B}" srcOrd="2" destOrd="0" presId="urn:microsoft.com/office/officeart/2009/3/layout/HorizontalOrganizationChart"/>
    <dgm:cxn modelId="{B0CD78D9-512D-4CD0-A58F-6C8D04150DDC}" type="presParOf" srcId="{3FC53DE6-C956-45F9-88A7-4825AD4C3A98}" destId="{AC226669-C92E-4A5C-8C72-14493B17D760}" srcOrd="2" destOrd="0" presId="urn:microsoft.com/office/officeart/2009/3/layout/HorizontalOrganizationChart"/>
    <dgm:cxn modelId="{75A7C1C5-B677-41F5-B108-A31F32274BC4}" type="presParOf" srcId="{3FC53DE6-C956-45F9-88A7-4825AD4C3A98}" destId="{268B84A2-953B-41E8-9F2F-DADAE5344B6C}" srcOrd="3" destOrd="0" presId="urn:microsoft.com/office/officeart/2009/3/layout/HorizontalOrganizationChart"/>
    <dgm:cxn modelId="{C12524DC-24E9-4854-B2D8-EC58A07B3424}" type="presParOf" srcId="{268B84A2-953B-41E8-9F2F-DADAE5344B6C}" destId="{7024487B-40B3-4B79-B4D2-1C0831872612}" srcOrd="0" destOrd="0" presId="urn:microsoft.com/office/officeart/2009/3/layout/HorizontalOrganizationChart"/>
    <dgm:cxn modelId="{752EEA27-FF70-4555-B3BD-0FFBCFF523A3}" type="presParOf" srcId="{7024487B-40B3-4B79-B4D2-1C0831872612}" destId="{A9CF2131-6A19-43F5-85E9-D9D33DD400D9}" srcOrd="0" destOrd="0" presId="urn:microsoft.com/office/officeart/2009/3/layout/HorizontalOrganizationChart"/>
    <dgm:cxn modelId="{D127B4B3-10F9-4027-AC0D-47A81BA012DE}" type="presParOf" srcId="{7024487B-40B3-4B79-B4D2-1C0831872612}" destId="{211479A2-883A-4DD5-8BB7-6B83C12FD957}" srcOrd="1" destOrd="0" presId="urn:microsoft.com/office/officeart/2009/3/layout/HorizontalOrganizationChart"/>
    <dgm:cxn modelId="{D0CF4666-9156-4557-BFE7-653A8D6B1C8C}" type="presParOf" srcId="{268B84A2-953B-41E8-9F2F-DADAE5344B6C}" destId="{EF3BEF88-0FAD-4037-AC8D-B3850455E00D}" srcOrd="1" destOrd="0" presId="urn:microsoft.com/office/officeart/2009/3/layout/HorizontalOrganizationChart"/>
    <dgm:cxn modelId="{74C4BB03-2458-4901-88B1-AE1A8E87F169}" type="presParOf" srcId="{268B84A2-953B-41E8-9F2F-DADAE5344B6C}" destId="{9D83161A-735F-4050-8886-F3DAD2B0D76D}" srcOrd="2" destOrd="0" presId="urn:microsoft.com/office/officeart/2009/3/layout/HorizontalOrganizationChart"/>
    <dgm:cxn modelId="{71FFB9B6-B670-44F3-8184-645774175D20}" type="presParOf" srcId="{3FC53DE6-C956-45F9-88A7-4825AD4C3A98}" destId="{69EB797E-0AF5-4FDE-B264-7DD5FEE2641F}" srcOrd="4" destOrd="0" presId="urn:microsoft.com/office/officeart/2009/3/layout/HorizontalOrganizationChart"/>
    <dgm:cxn modelId="{533DBBC6-E011-4B25-B7F1-6E0D0011213F}" type="presParOf" srcId="{3FC53DE6-C956-45F9-88A7-4825AD4C3A98}" destId="{3F66C04E-1606-4079-8F54-3D34FE1DB752}" srcOrd="5" destOrd="0" presId="urn:microsoft.com/office/officeart/2009/3/layout/HorizontalOrganizationChart"/>
    <dgm:cxn modelId="{3F8CDAEB-25AB-49CE-9830-0264DD43567C}" type="presParOf" srcId="{3F66C04E-1606-4079-8F54-3D34FE1DB752}" destId="{9904830C-640B-4D15-9C26-CA73CCF19740}" srcOrd="0" destOrd="0" presId="urn:microsoft.com/office/officeart/2009/3/layout/HorizontalOrganizationChart"/>
    <dgm:cxn modelId="{57AAA396-FED6-44EF-A6A4-BBB7F5042916}" type="presParOf" srcId="{9904830C-640B-4D15-9C26-CA73CCF19740}" destId="{CACEAAC5-6054-4EED-B602-FB1D0F57B73B}" srcOrd="0" destOrd="0" presId="urn:microsoft.com/office/officeart/2009/3/layout/HorizontalOrganizationChart"/>
    <dgm:cxn modelId="{073DF7EC-9F22-4F8C-A883-62F966F96C00}" type="presParOf" srcId="{9904830C-640B-4D15-9C26-CA73CCF19740}" destId="{98E8B104-0B3C-4213-9C8B-4AD211392AFC}" srcOrd="1" destOrd="0" presId="urn:microsoft.com/office/officeart/2009/3/layout/HorizontalOrganizationChart"/>
    <dgm:cxn modelId="{B8AF12E7-5634-4543-8B73-7473C8FBBB52}" type="presParOf" srcId="{3F66C04E-1606-4079-8F54-3D34FE1DB752}" destId="{FBEA8C9B-21E2-4B09-BA1D-34601023E2A7}" srcOrd="1" destOrd="0" presId="urn:microsoft.com/office/officeart/2009/3/layout/HorizontalOrganizationChart"/>
    <dgm:cxn modelId="{B235E8A6-06D6-4EB1-9A87-D80FA626CC4C}" type="presParOf" srcId="{3F66C04E-1606-4079-8F54-3D34FE1DB752}" destId="{AE870965-AD77-4D2A-AA9C-8C241A19DE76}" srcOrd="2" destOrd="0" presId="urn:microsoft.com/office/officeart/2009/3/layout/HorizontalOrganizationChart"/>
    <dgm:cxn modelId="{601DC2A7-3F38-4D65-BE62-1445F81E61E0}" type="presParOf" srcId="{3FC53DE6-C956-45F9-88A7-4825AD4C3A98}" destId="{C45EC9AE-13A6-44B5-9F67-1B1A35115EF7}" srcOrd="6" destOrd="0" presId="urn:microsoft.com/office/officeart/2009/3/layout/HorizontalOrganizationChart"/>
    <dgm:cxn modelId="{D3608D1F-A44F-42EE-B462-1C36DE2E134C}" type="presParOf" srcId="{3FC53DE6-C956-45F9-88A7-4825AD4C3A98}" destId="{9C72374D-D91D-4EFF-BA9D-35EB6ED94CDB}" srcOrd="7" destOrd="0" presId="urn:microsoft.com/office/officeart/2009/3/layout/HorizontalOrganizationChart"/>
    <dgm:cxn modelId="{2333C852-1E72-4A78-91C2-1DA0A7001B07}" type="presParOf" srcId="{9C72374D-D91D-4EFF-BA9D-35EB6ED94CDB}" destId="{983CBC51-E695-43BB-9D23-09D342B94320}" srcOrd="0" destOrd="0" presId="urn:microsoft.com/office/officeart/2009/3/layout/HorizontalOrganizationChart"/>
    <dgm:cxn modelId="{3855A442-4CE8-4400-B221-F40267E7BF78}" type="presParOf" srcId="{983CBC51-E695-43BB-9D23-09D342B94320}" destId="{A8A9A43A-15FD-418D-9A4A-E0EB2B1F5D26}" srcOrd="0" destOrd="0" presId="urn:microsoft.com/office/officeart/2009/3/layout/HorizontalOrganizationChart"/>
    <dgm:cxn modelId="{B7B72461-EB16-441A-9D55-46802CF71D0F}" type="presParOf" srcId="{983CBC51-E695-43BB-9D23-09D342B94320}" destId="{BB0BA29B-9E6B-4C18-91CE-9FB175084EE5}" srcOrd="1" destOrd="0" presId="urn:microsoft.com/office/officeart/2009/3/layout/HorizontalOrganizationChart"/>
    <dgm:cxn modelId="{02A76795-400D-4873-BFF7-724CB5C55BBF}" type="presParOf" srcId="{9C72374D-D91D-4EFF-BA9D-35EB6ED94CDB}" destId="{89B2E3E6-2EDC-4BBC-9B34-E8F60F2E5CD1}" srcOrd="1" destOrd="0" presId="urn:microsoft.com/office/officeart/2009/3/layout/HorizontalOrganizationChart"/>
    <dgm:cxn modelId="{ADA3D1A9-F422-4831-83FB-0BDA49F33212}" type="presParOf" srcId="{9C72374D-D91D-4EFF-BA9D-35EB6ED94CDB}" destId="{9C55E3E8-715D-4B4A-9C11-F731A0E9854E}" srcOrd="2" destOrd="0" presId="urn:microsoft.com/office/officeart/2009/3/layout/HorizontalOrganizationChart"/>
    <dgm:cxn modelId="{730E8E77-C5DF-4CA1-8DDD-AF4882060348}" type="presParOf" srcId="{3FC53DE6-C956-45F9-88A7-4825AD4C3A98}" destId="{32AC030C-56B1-4493-AAF1-29737D395961}" srcOrd="8" destOrd="0" presId="urn:microsoft.com/office/officeart/2009/3/layout/HorizontalOrganizationChart"/>
    <dgm:cxn modelId="{718BDF59-4437-49C7-A95C-38EA1176CB77}" type="presParOf" srcId="{3FC53DE6-C956-45F9-88A7-4825AD4C3A98}" destId="{9D562549-BC8D-4556-A93B-DB7B83062848}" srcOrd="9" destOrd="0" presId="urn:microsoft.com/office/officeart/2009/3/layout/HorizontalOrganizationChart"/>
    <dgm:cxn modelId="{6B36D002-164B-4C38-9584-D4C154A0A348}" type="presParOf" srcId="{9D562549-BC8D-4556-A93B-DB7B83062848}" destId="{2272520E-2106-4CDE-9400-B4551A1A1CFE}" srcOrd="0" destOrd="0" presId="urn:microsoft.com/office/officeart/2009/3/layout/HorizontalOrganizationChart"/>
    <dgm:cxn modelId="{CF8AF716-1F96-48B8-B2C5-EFF6CD7DC4FB}" type="presParOf" srcId="{2272520E-2106-4CDE-9400-B4551A1A1CFE}" destId="{00AF7AC9-CF4B-4ACB-BC17-01BC71EFD293}" srcOrd="0" destOrd="0" presId="urn:microsoft.com/office/officeart/2009/3/layout/HorizontalOrganizationChart"/>
    <dgm:cxn modelId="{79610690-9F13-4BF6-B8B2-89EE11B988C0}" type="presParOf" srcId="{2272520E-2106-4CDE-9400-B4551A1A1CFE}" destId="{D65808C3-B4DE-4265-9D2B-F250A31FECF9}" srcOrd="1" destOrd="0" presId="urn:microsoft.com/office/officeart/2009/3/layout/HorizontalOrganizationChart"/>
    <dgm:cxn modelId="{E376061F-1E37-4D3C-9269-7D7BA2EA7423}" type="presParOf" srcId="{9D562549-BC8D-4556-A93B-DB7B83062848}" destId="{65E6CBEA-16C3-4193-89CF-2CE9EB70D97D}" srcOrd="1" destOrd="0" presId="urn:microsoft.com/office/officeart/2009/3/layout/HorizontalOrganizationChart"/>
    <dgm:cxn modelId="{4A89D1F6-5B85-4887-9D67-27C64FF94560}" type="presParOf" srcId="{9D562549-BC8D-4556-A93B-DB7B83062848}" destId="{1856C143-1EC1-43E6-B18B-91DDDF9EF667}" srcOrd="2" destOrd="0" presId="urn:microsoft.com/office/officeart/2009/3/layout/HorizontalOrganizationChart"/>
    <dgm:cxn modelId="{4FE62BE6-3C7D-4401-8F4F-1C27E5B24CB8}" type="presParOf" srcId="{B6145AAF-FC96-45EE-AA5A-B09A8E1B3F72}" destId="{8C8AF54A-D84D-4053-A50E-A65D58C4EB95}"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8EF488-2A8D-426E-8E33-FCCB9BF322A9}" type="doc">
      <dgm:prSet loTypeId="urn:microsoft.com/office/officeart/2005/8/layout/hierarchy3" loCatId="relationship" qsTypeId="urn:microsoft.com/office/officeart/2005/8/quickstyle/simple3" qsCatId="simple" csTypeId="urn:microsoft.com/office/officeart/2005/8/colors/accent2_3" csCatId="accent2" phldr="1"/>
      <dgm:spPr/>
      <dgm:t>
        <a:bodyPr/>
        <a:lstStyle/>
        <a:p>
          <a:endParaRPr lang="es-MX"/>
        </a:p>
      </dgm:t>
    </dgm:pt>
    <dgm:pt modelId="{0B9E964E-0C25-48ED-A887-80CDE649896B}">
      <dgm:prSet phldrT="[Texto]" custT="1"/>
      <dgm:spPr/>
      <dgm:t>
        <a:bodyPr/>
        <a:lstStyle/>
        <a:p>
          <a:pPr algn="ctr"/>
          <a:r>
            <a:rPr lang="es-ES" sz="2800" b="1" dirty="0" smtClean="0">
              <a:latin typeface="+mj-lt"/>
            </a:rPr>
            <a:t>REFORMAS ANTICORRUPCIÓN </a:t>
          </a:r>
          <a:endParaRPr lang="es-MX" sz="2800" b="1" dirty="0">
            <a:latin typeface="+mj-lt"/>
          </a:endParaRPr>
        </a:p>
      </dgm:t>
    </dgm:pt>
    <dgm:pt modelId="{BC0902E3-E180-4FCC-ACFE-D6A638653AF3}" type="parTrans" cxnId="{826A90C7-4A45-4FDF-84B5-9570672EE138}">
      <dgm:prSet/>
      <dgm:spPr/>
      <dgm:t>
        <a:bodyPr/>
        <a:lstStyle/>
        <a:p>
          <a:endParaRPr lang="es-MX"/>
        </a:p>
      </dgm:t>
    </dgm:pt>
    <dgm:pt modelId="{1B759C54-02B9-4680-8824-F4EB5122546B}" type="sibTrans" cxnId="{826A90C7-4A45-4FDF-84B5-9570672EE138}">
      <dgm:prSet/>
      <dgm:spPr/>
      <dgm:t>
        <a:bodyPr/>
        <a:lstStyle/>
        <a:p>
          <a:endParaRPr lang="es-MX"/>
        </a:p>
      </dgm:t>
    </dgm:pt>
    <dgm:pt modelId="{24E90FB6-4EDE-499C-9E67-B3B9095A266F}">
      <dgm:prSet phldrT="[Texto]" custT="1"/>
      <dgm:spPr/>
      <dgm:t>
        <a:bodyPr/>
        <a:lstStyle/>
        <a:p>
          <a:pPr algn="ctr"/>
          <a:r>
            <a:rPr lang="es-ES" sz="2800" b="1" dirty="0" smtClean="0">
              <a:latin typeface="+mj-lt"/>
            </a:rPr>
            <a:t>ENFOQUE INTEGRAL PARA HACER FRENTE AL FENÓMENO DE LA CORRUPCIÓN</a:t>
          </a:r>
          <a:endParaRPr lang="es-MX" sz="2800" b="1" dirty="0">
            <a:latin typeface="+mj-lt"/>
          </a:endParaRPr>
        </a:p>
      </dgm:t>
    </dgm:pt>
    <dgm:pt modelId="{061212E0-6607-4497-B5A6-88DF12F027B9}" type="parTrans" cxnId="{FF93B84E-D06C-4E6A-8A3A-5ABCAF5F6FCC}">
      <dgm:prSet/>
      <dgm:spPr/>
      <dgm:t>
        <a:bodyPr/>
        <a:lstStyle/>
        <a:p>
          <a:endParaRPr lang="es-MX"/>
        </a:p>
      </dgm:t>
    </dgm:pt>
    <dgm:pt modelId="{1147788C-41A7-4300-BF01-8BC7D7677957}" type="sibTrans" cxnId="{FF93B84E-D06C-4E6A-8A3A-5ABCAF5F6FCC}">
      <dgm:prSet/>
      <dgm:spPr/>
      <dgm:t>
        <a:bodyPr/>
        <a:lstStyle/>
        <a:p>
          <a:endParaRPr lang="es-MX"/>
        </a:p>
      </dgm:t>
    </dgm:pt>
    <dgm:pt modelId="{5ABA8FB8-5F4F-4036-AF45-93121015A0A2}" type="pres">
      <dgm:prSet presAssocID="{C38EF488-2A8D-426E-8E33-FCCB9BF322A9}" presName="diagram" presStyleCnt="0">
        <dgm:presLayoutVars>
          <dgm:chPref val="1"/>
          <dgm:dir/>
          <dgm:animOne val="branch"/>
          <dgm:animLvl val="lvl"/>
          <dgm:resizeHandles/>
        </dgm:presLayoutVars>
      </dgm:prSet>
      <dgm:spPr/>
      <dgm:t>
        <a:bodyPr/>
        <a:lstStyle/>
        <a:p>
          <a:endParaRPr lang="es-MX"/>
        </a:p>
      </dgm:t>
    </dgm:pt>
    <dgm:pt modelId="{5AC1D0F2-4A6A-4CBB-A39E-A68A1B181DD4}" type="pres">
      <dgm:prSet presAssocID="{0B9E964E-0C25-48ED-A887-80CDE649896B}" presName="root" presStyleCnt="0"/>
      <dgm:spPr/>
      <dgm:t>
        <a:bodyPr/>
        <a:lstStyle/>
        <a:p>
          <a:endParaRPr lang="es-MX"/>
        </a:p>
      </dgm:t>
    </dgm:pt>
    <dgm:pt modelId="{DE302FED-4BCC-4472-AAF1-E79FD1BD83BB}" type="pres">
      <dgm:prSet presAssocID="{0B9E964E-0C25-48ED-A887-80CDE649896B}" presName="rootComposite" presStyleCnt="0"/>
      <dgm:spPr/>
      <dgm:t>
        <a:bodyPr/>
        <a:lstStyle/>
        <a:p>
          <a:endParaRPr lang="es-MX"/>
        </a:p>
      </dgm:t>
    </dgm:pt>
    <dgm:pt modelId="{C48E3DA3-2CB9-4896-B395-DCCFA4A2B317}" type="pres">
      <dgm:prSet presAssocID="{0B9E964E-0C25-48ED-A887-80CDE649896B}" presName="rootText" presStyleLbl="node1" presStyleIdx="0" presStyleCnt="1" custScaleX="149007" custScaleY="66508"/>
      <dgm:spPr/>
      <dgm:t>
        <a:bodyPr/>
        <a:lstStyle/>
        <a:p>
          <a:endParaRPr lang="es-MX"/>
        </a:p>
      </dgm:t>
    </dgm:pt>
    <dgm:pt modelId="{16D51654-B266-497A-A46A-A12DEACFD440}" type="pres">
      <dgm:prSet presAssocID="{0B9E964E-0C25-48ED-A887-80CDE649896B}" presName="rootConnector" presStyleLbl="node1" presStyleIdx="0" presStyleCnt="1"/>
      <dgm:spPr/>
      <dgm:t>
        <a:bodyPr/>
        <a:lstStyle/>
        <a:p>
          <a:endParaRPr lang="es-MX"/>
        </a:p>
      </dgm:t>
    </dgm:pt>
    <dgm:pt modelId="{195FA2E8-7E12-4BC9-AAFB-DECEA601F352}" type="pres">
      <dgm:prSet presAssocID="{0B9E964E-0C25-48ED-A887-80CDE649896B}" presName="childShape" presStyleCnt="0"/>
      <dgm:spPr/>
      <dgm:t>
        <a:bodyPr/>
        <a:lstStyle/>
        <a:p>
          <a:endParaRPr lang="es-MX"/>
        </a:p>
      </dgm:t>
    </dgm:pt>
    <dgm:pt modelId="{17BC693E-C178-4A12-B340-F00612483927}" type="pres">
      <dgm:prSet presAssocID="{061212E0-6607-4497-B5A6-88DF12F027B9}" presName="Name13" presStyleLbl="parChTrans1D2" presStyleIdx="0" presStyleCnt="1"/>
      <dgm:spPr/>
      <dgm:t>
        <a:bodyPr/>
        <a:lstStyle/>
        <a:p>
          <a:endParaRPr lang="es-MX"/>
        </a:p>
      </dgm:t>
    </dgm:pt>
    <dgm:pt modelId="{8FF9FFE2-0DAE-4BE7-B69E-1D85A8AE9401}" type="pres">
      <dgm:prSet presAssocID="{24E90FB6-4EDE-499C-9E67-B3B9095A266F}" presName="childText" presStyleLbl="bgAcc1" presStyleIdx="0" presStyleCnt="1" custScaleX="159124" custScaleY="98032" custLinFactNeighborX="215" custLinFactNeighborY="-6829">
        <dgm:presLayoutVars>
          <dgm:bulletEnabled val="1"/>
        </dgm:presLayoutVars>
      </dgm:prSet>
      <dgm:spPr/>
      <dgm:t>
        <a:bodyPr/>
        <a:lstStyle/>
        <a:p>
          <a:endParaRPr lang="es-MX"/>
        </a:p>
      </dgm:t>
    </dgm:pt>
  </dgm:ptLst>
  <dgm:cxnLst>
    <dgm:cxn modelId="{90906DB9-F252-4725-8DDC-2BAF93DB6C5E}" type="presOf" srcId="{0B9E964E-0C25-48ED-A887-80CDE649896B}" destId="{C48E3DA3-2CB9-4896-B395-DCCFA4A2B317}" srcOrd="0" destOrd="0" presId="urn:microsoft.com/office/officeart/2005/8/layout/hierarchy3"/>
    <dgm:cxn modelId="{826A90C7-4A45-4FDF-84B5-9570672EE138}" srcId="{C38EF488-2A8D-426E-8E33-FCCB9BF322A9}" destId="{0B9E964E-0C25-48ED-A887-80CDE649896B}" srcOrd="0" destOrd="0" parTransId="{BC0902E3-E180-4FCC-ACFE-D6A638653AF3}" sibTransId="{1B759C54-02B9-4680-8824-F4EB5122546B}"/>
    <dgm:cxn modelId="{D05A36D5-D7E7-4922-A3BB-B1AAA4FB0639}" type="presOf" srcId="{24E90FB6-4EDE-499C-9E67-B3B9095A266F}" destId="{8FF9FFE2-0DAE-4BE7-B69E-1D85A8AE9401}" srcOrd="0" destOrd="0" presId="urn:microsoft.com/office/officeart/2005/8/layout/hierarchy3"/>
    <dgm:cxn modelId="{8C3C3500-BBE4-44D8-B844-2E66C91747DF}" type="presOf" srcId="{061212E0-6607-4497-B5A6-88DF12F027B9}" destId="{17BC693E-C178-4A12-B340-F00612483927}" srcOrd="0" destOrd="0" presId="urn:microsoft.com/office/officeart/2005/8/layout/hierarchy3"/>
    <dgm:cxn modelId="{CD8545BA-EC41-46D3-A1A2-B761EDE23D44}" type="presOf" srcId="{0B9E964E-0C25-48ED-A887-80CDE649896B}" destId="{16D51654-B266-497A-A46A-A12DEACFD440}" srcOrd="1" destOrd="0" presId="urn:microsoft.com/office/officeart/2005/8/layout/hierarchy3"/>
    <dgm:cxn modelId="{FF93B84E-D06C-4E6A-8A3A-5ABCAF5F6FCC}" srcId="{0B9E964E-0C25-48ED-A887-80CDE649896B}" destId="{24E90FB6-4EDE-499C-9E67-B3B9095A266F}" srcOrd="0" destOrd="0" parTransId="{061212E0-6607-4497-B5A6-88DF12F027B9}" sibTransId="{1147788C-41A7-4300-BF01-8BC7D7677957}"/>
    <dgm:cxn modelId="{FCFFFECC-1242-47EC-8785-C13419F82790}" type="presOf" srcId="{C38EF488-2A8D-426E-8E33-FCCB9BF322A9}" destId="{5ABA8FB8-5F4F-4036-AF45-93121015A0A2}" srcOrd="0" destOrd="0" presId="urn:microsoft.com/office/officeart/2005/8/layout/hierarchy3"/>
    <dgm:cxn modelId="{9A5543B0-1AB0-451D-B85F-3841CD3EEBCD}" type="presParOf" srcId="{5ABA8FB8-5F4F-4036-AF45-93121015A0A2}" destId="{5AC1D0F2-4A6A-4CBB-A39E-A68A1B181DD4}" srcOrd="0" destOrd="0" presId="urn:microsoft.com/office/officeart/2005/8/layout/hierarchy3"/>
    <dgm:cxn modelId="{E6CF58C9-368B-4DBE-BFF6-084807E85D03}" type="presParOf" srcId="{5AC1D0F2-4A6A-4CBB-A39E-A68A1B181DD4}" destId="{DE302FED-4BCC-4472-AAF1-E79FD1BD83BB}" srcOrd="0" destOrd="0" presId="urn:microsoft.com/office/officeart/2005/8/layout/hierarchy3"/>
    <dgm:cxn modelId="{DFBFDDD1-7E39-4098-BD37-97F29298E472}" type="presParOf" srcId="{DE302FED-4BCC-4472-AAF1-E79FD1BD83BB}" destId="{C48E3DA3-2CB9-4896-B395-DCCFA4A2B317}" srcOrd="0" destOrd="0" presId="urn:microsoft.com/office/officeart/2005/8/layout/hierarchy3"/>
    <dgm:cxn modelId="{CA3D5B4E-4D0F-4725-9A3F-8B580F482CF2}" type="presParOf" srcId="{DE302FED-4BCC-4472-AAF1-E79FD1BD83BB}" destId="{16D51654-B266-497A-A46A-A12DEACFD440}" srcOrd="1" destOrd="0" presId="urn:microsoft.com/office/officeart/2005/8/layout/hierarchy3"/>
    <dgm:cxn modelId="{AE4A6838-5221-4C89-A91E-0C01059F0555}" type="presParOf" srcId="{5AC1D0F2-4A6A-4CBB-A39E-A68A1B181DD4}" destId="{195FA2E8-7E12-4BC9-AAFB-DECEA601F352}" srcOrd="1" destOrd="0" presId="urn:microsoft.com/office/officeart/2005/8/layout/hierarchy3"/>
    <dgm:cxn modelId="{35A7E3A6-7721-4A18-93A8-358B177A75A9}" type="presParOf" srcId="{195FA2E8-7E12-4BC9-AAFB-DECEA601F352}" destId="{17BC693E-C178-4A12-B340-F00612483927}" srcOrd="0" destOrd="0" presId="urn:microsoft.com/office/officeart/2005/8/layout/hierarchy3"/>
    <dgm:cxn modelId="{38FA296C-8AD4-4D89-AD56-A1ACF31CE9D7}" type="presParOf" srcId="{195FA2E8-7E12-4BC9-AAFB-DECEA601F352}" destId="{8FF9FFE2-0DAE-4BE7-B69E-1D85A8AE940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075E0BE0-524F-4A22-849A-3CB9D4F50356}"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000" b="1" dirty="0" smtClean="0">
              <a:latin typeface="+mj-lt"/>
            </a:rPr>
            <a:t>FUNCIONES DEL SECRETARIO TÉCNICO</a:t>
          </a:r>
          <a:endParaRPr lang="es-MX" sz="20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34D823FE-8C41-440E-8C7F-B47C96ADA972}">
      <dgm:prSet phldrT="[Texto]" custT="1"/>
      <dgm:spPr/>
      <dgm:t>
        <a:bodyPr vert="vert270"/>
        <a:lstStyle/>
        <a:p>
          <a:pPr algn="ctr"/>
          <a:r>
            <a:rPr lang="es-MX" sz="2000" b="1" dirty="0" smtClean="0">
              <a:latin typeface="+mj-lt"/>
            </a:rPr>
            <a:t>ELABORAR Y PRESENTAR ANTE LA COMISIÓN EJECUTIVA</a:t>
          </a:r>
          <a:endParaRPr lang="es-MX" sz="2000" b="1" dirty="0">
            <a:latin typeface="+mj-lt"/>
          </a:endParaRPr>
        </a:p>
      </dgm:t>
    </dgm:pt>
    <dgm:pt modelId="{28A5F619-2216-40A2-A41A-C7E3BBC34E16}" type="parTrans" cxnId="{DF607DB9-8141-48F8-BDA5-B0783B9F04AF}">
      <dgm:prSet/>
      <dgm:spPr/>
      <dgm:t>
        <a:bodyPr/>
        <a:lstStyle/>
        <a:p>
          <a:endParaRPr lang="es-MX"/>
        </a:p>
      </dgm:t>
    </dgm:pt>
    <dgm:pt modelId="{76FA5370-B994-4490-8243-ECFFFF98B670}" type="sibTrans" cxnId="{DF607DB9-8141-48F8-BDA5-B0783B9F04AF}">
      <dgm:prSet/>
      <dgm:spPr/>
      <dgm:t>
        <a:bodyPr/>
        <a:lstStyle/>
        <a:p>
          <a:endParaRPr lang="es-MX"/>
        </a:p>
      </dgm:t>
    </dgm:pt>
    <dgm:pt modelId="{E1B202FA-7BB1-4CCA-9C46-1D3959A4BD37}">
      <dgm:prSet phldrT="[Texto]" custT="1"/>
      <dgm:spPr/>
      <dgm:t>
        <a:bodyPr/>
        <a:lstStyle/>
        <a:p>
          <a:pPr algn="ctr"/>
          <a:r>
            <a:rPr lang="es-MX" sz="2000" b="1" dirty="0" smtClean="0">
              <a:latin typeface="+mj-lt"/>
            </a:rPr>
            <a:t>METODOLOGÍAS DE LOS INDICADORES Y POLÍTICAS INTEGRALES</a:t>
          </a:r>
          <a:endParaRPr lang="es-MX" sz="2000" b="1" dirty="0">
            <a:latin typeface="+mj-lt"/>
          </a:endParaRPr>
        </a:p>
      </dgm:t>
    </dgm:pt>
    <dgm:pt modelId="{C08FA2BD-31CB-4B31-9CF8-69895B23EE6C}" type="parTrans" cxnId="{BE451024-59E5-4ADE-BE2D-BF3B365AF71A}">
      <dgm:prSet/>
      <dgm:spPr/>
      <dgm:t>
        <a:bodyPr/>
        <a:lstStyle/>
        <a:p>
          <a:endParaRPr lang="es-MX"/>
        </a:p>
      </dgm:t>
    </dgm:pt>
    <dgm:pt modelId="{CAD9CAED-429C-4321-9339-37ED0F8034B6}" type="sibTrans" cxnId="{BE451024-59E5-4ADE-BE2D-BF3B365AF71A}">
      <dgm:prSet/>
      <dgm:spPr/>
      <dgm:t>
        <a:bodyPr/>
        <a:lstStyle/>
        <a:p>
          <a:endParaRPr lang="es-MX"/>
        </a:p>
      </dgm:t>
    </dgm:pt>
    <dgm:pt modelId="{F43F6E0F-30DF-40D6-8369-B978E96AFA9D}">
      <dgm:prSet phldrT="[Texto]" custT="1"/>
      <dgm:spPr/>
      <dgm:t>
        <a:bodyPr/>
        <a:lstStyle/>
        <a:p>
          <a:pPr algn="ctr"/>
          <a:r>
            <a:rPr lang="es-MX" sz="2000" b="1" dirty="0" smtClean="0">
              <a:latin typeface="+mj-lt"/>
            </a:rPr>
            <a:t>EVALUACIONES SOBRE EL AVANCE Y CUMPLIMIENTO DE LAS POLÍTICAS INTEGRALES</a:t>
          </a:r>
          <a:endParaRPr lang="es-MX" sz="2000" b="1" dirty="0">
            <a:latin typeface="+mj-lt"/>
          </a:endParaRPr>
        </a:p>
      </dgm:t>
    </dgm:pt>
    <dgm:pt modelId="{7E0475D1-70D4-4EC8-BDD9-246ECFDF13E8}" type="parTrans" cxnId="{949DC9D9-6F6E-457A-8006-C7F172B63259}">
      <dgm:prSet/>
      <dgm:spPr/>
      <dgm:t>
        <a:bodyPr/>
        <a:lstStyle/>
        <a:p>
          <a:endParaRPr lang="es-MX"/>
        </a:p>
      </dgm:t>
    </dgm:pt>
    <dgm:pt modelId="{7D91329F-4AB0-451D-8978-D4E67FBD57ED}" type="sibTrans" cxnId="{949DC9D9-6F6E-457A-8006-C7F172B63259}">
      <dgm:prSet/>
      <dgm:spPr/>
      <dgm:t>
        <a:bodyPr/>
        <a:lstStyle/>
        <a:p>
          <a:endParaRPr lang="es-MX"/>
        </a:p>
      </dgm:t>
    </dgm:pt>
    <dgm:pt modelId="{9B089124-EA82-4940-A80D-B3B4DAF7B47D}">
      <dgm:prSet phldrT="[Texto]" custT="1"/>
      <dgm:spPr/>
      <dgm:t>
        <a:bodyPr/>
        <a:lstStyle/>
        <a:p>
          <a:pPr algn="ctr"/>
          <a:r>
            <a:rPr lang="es-MX" sz="2000" b="1" dirty="0" smtClean="0">
              <a:latin typeface="+mj-lt"/>
            </a:rPr>
            <a:t>INFORMES DEL SNA CON BASE EN EL RESULTADO DE LAS EVALUACIONES</a:t>
          </a:r>
          <a:endParaRPr lang="es-MX" sz="2000" b="1" dirty="0">
            <a:latin typeface="+mj-lt"/>
          </a:endParaRPr>
        </a:p>
      </dgm:t>
    </dgm:pt>
    <dgm:pt modelId="{B2FEA3E8-3065-4964-B0BB-F51730C9DF14}" type="parTrans" cxnId="{1D2A273D-B674-4DC7-B96E-4522A72E8F1D}">
      <dgm:prSet/>
      <dgm:spPr/>
      <dgm:t>
        <a:bodyPr/>
        <a:lstStyle/>
        <a:p>
          <a:endParaRPr lang="es-MX"/>
        </a:p>
      </dgm:t>
    </dgm:pt>
    <dgm:pt modelId="{23DE7103-C901-4F6F-8367-FAEAA2CD49BE}" type="sibTrans" cxnId="{1D2A273D-B674-4DC7-B96E-4522A72E8F1D}">
      <dgm:prSet/>
      <dgm:spPr/>
      <dgm:t>
        <a:bodyPr/>
        <a:lstStyle/>
        <a:p>
          <a:endParaRPr lang="es-MX"/>
        </a:p>
      </dgm:t>
    </dgm:pt>
    <dgm:pt modelId="{14A72859-EA7D-469C-93CC-322940660C7E}">
      <dgm:prSet phldrT="[Texto]" custT="1"/>
      <dgm:spPr/>
      <dgm:t>
        <a:bodyPr/>
        <a:lstStyle/>
        <a:p>
          <a:pPr algn="ctr"/>
          <a:r>
            <a:rPr lang="es-MX" sz="2000" b="1" dirty="0" smtClean="0">
              <a:latin typeface="+mj-lt"/>
            </a:rPr>
            <a:t>INSUMOS NECESARIOS PARA LLEVAR A CABO LAS ACTIVIDADES DEL COMITÉ COORDINADOR</a:t>
          </a:r>
          <a:endParaRPr lang="es-MX" sz="2000" b="1" dirty="0">
            <a:latin typeface="+mj-lt"/>
          </a:endParaRPr>
        </a:p>
      </dgm:t>
    </dgm:pt>
    <dgm:pt modelId="{3B3D1FBA-68E3-409A-BC8F-266580272D77}" type="parTrans" cxnId="{0B36FD67-51FC-4654-9D5F-4A31BDCE0CEB}">
      <dgm:prSet/>
      <dgm:spPr/>
      <dgm:t>
        <a:bodyPr/>
        <a:lstStyle/>
        <a:p>
          <a:endParaRPr lang="es-MX"/>
        </a:p>
      </dgm:t>
    </dgm:pt>
    <dgm:pt modelId="{9FD486D8-157F-4966-AA2B-42552EF6734C}" type="sibTrans" cxnId="{0B36FD67-51FC-4654-9D5F-4A31BDCE0CEB}">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83954" custScaleY="131087" custLinFactX="-27114" custLinFactNeighborX="-100000" custLinFactNeighborY="-5728">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5BA92B4E-9515-4245-BBBF-016F3124F049}" type="pres">
      <dgm:prSet presAssocID="{28A5F619-2216-40A2-A41A-C7E3BBC34E16}" presName="conn2-1" presStyleLbl="parChTrans1D2" presStyleIdx="0" presStyleCnt="1"/>
      <dgm:spPr/>
      <dgm:t>
        <a:bodyPr/>
        <a:lstStyle/>
        <a:p>
          <a:endParaRPr lang="es-MX"/>
        </a:p>
      </dgm:t>
    </dgm:pt>
    <dgm:pt modelId="{AC431779-A83A-46B4-BC44-B0F12BF2B683}" type="pres">
      <dgm:prSet presAssocID="{28A5F619-2216-40A2-A41A-C7E3BBC34E16}" presName="connTx" presStyleLbl="parChTrans1D2" presStyleIdx="0" presStyleCnt="1"/>
      <dgm:spPr/>
      <dgm:t>
        <a:bodyPr/>
        <a:lstStyle/>
        <a:p>
          <a:endParaRPr lang="es-MX"/>
        </a:p>
      </dgm:t>
    </dgm:pt>
    <dgm:pt modelId="{A5FF97D3-87C1-4CC0-B2D7-B7011D174E75}" type="pres">
      <dgm:prSet presAssocID="{34D823FE-8C41-440E-8C7F-B47C96ADA972}" presName="root2" presStyleCnt="0"/>
      <dgm:spPr/>
    </dgm:pt>
    <dgm:pt modelId="{38E9BA12-AABA-4223-BA8F-D6B59E2395CB}" type="pres">
      <dgm:prSet presAssocID="{34D823FE-8C41-440E-8C7F-B47C96ADA972}" presName="LevelTwoTextNode" presStyleLbl="node2" presStyleIdx="0" presStyleCnt="1" custScaleX="32997" custScaleY="581727" custLinFactNeighborX="-9014" custLinFactNeighborY="-20181">
        <dgm:presLayoutVars>
          <dgm:chPref val="3"/>
        </dgm:presLayoutVars>
      </dgm:prSet>
      <dgm:spPr/>
      <dgm:t>
        <a:bodyPr/>
        <a:lstStyle/>
        <a:p>
          <a:endParaRPr lang="es-MX"/>
        </a:p>
      </dgm:t>
    </dgm:pt>
    <dgm:pt modelId="{940F44B1-C0B7-49B2-A9EF-0475D6DB5A46}" type="pres">
      <dgm:prSet presAssocID="{34D823FE-8C41-440E-8C7F-B47C96ADA972}" presName="level3hierChild" presStyleCnt="0"/>
      <dgm:spPr/>
    </dgm:pt>
    <dgm:pt modelId="{91B2D940-C845-4216-92A5-E56F24B650AB}" type="pres">
      <dgm:prSet presAssocID="{C08FA2BD-31CB-4B31-9CF8-69895B23EE6C}" presName="conn2-1" presStyleLbl="parChTrans1D3" presStyleIdx="0" presStyleCnt="4"/>
      <dgm:spPr/>
      <dgm:t>
        <a:bodyPr/>
        <a:lstStyle/>
        <a:p>
          <a:endParaRPr lang="es-MX"/>
        </a:p>
      </dgm:t>
    </dgm:pt>
    <dgm:pt modelId="{A365682A-7854-4A8E-AB66-CECE39B46273}" type="pres">
      <dgm:prSet presAssocID="{C08FA2BD-31CB-4B31-9CF8-69895B23EE6C}" presName="connTx" presStyleLbl="parChTrans1D3" presStyleIdx="0" presStyleCnt="4"/>
      <dgm:spPr/>
      <dgm:t>
        <a:bodyPr/>
        <a:lstStyle/>
        <a:p>
          <a:endParaRPr lang="es-MX"/>
        </a:p>
      </dgm:t>
    </dgm:pt>
    <dgm:pt modelId="{5926287A-2188-4E5F-8691-E67601AC1331}" type="pres">
      <dgm:prSet presAssocID="{E1B202FA-7BB1-4CCA-9C46-1D3959A4BD37}" presName="root2" presStyleCnt="0"/>
      <dgm:spPr/>
    </dgm:pt>
    <dgm:pt modelId="{8C314F69-F3F9-4020-B43D-2FBC511C5D22}" type="pres">
      <dgm:prSet presAssocID="{E1B202FA-7BB1-4CCA-9C46-1D3959A4BD37}" presName="LevelTwoTextNode" presStyleLbl="node3" presStyleIdx="0" presStyleCnt="4" custScaleX="211321" custScaleY="139760" custLinFactNeighborX="1242" custLinFactNeighborY="20912">
        <dgm:presLayoutVars>
          <dgm:chPref val="3"/>
        </dgm:presLayoutVars>
      </dgm:prSet>
      <dgm:spPr/>
      <dgm:t>
        <a:bodyPr/>
        <a:lstStyle/>
        <a:p>
          <a:endParaRPr lang="es-MX"/>
        </a:p>
      </dgm:t>
    </dgm:pt>
    <dgm:pt modelId="{A70A20D4-B7C8-4ABC-B46F-C551DC9FFA85}" type="pres">
      <dgm:prSet presAssocID="{E1B202FA-7BB1-4CCA-9C46-1D3959A4BD37}" presName="level3hierChild" presStyleCnt="0"/>
      <dgm:spPr/>
    </dgm:pt>
    <dgm:pt modelId="{B1405AA7-CD3B-4EAC-B129-7B4A96C6237A}" type="pres">
      <dgm:prSet presAssocID="{7E0475D1-70D4-4EC8-BDD9-246ECFDF13E8}" presName="conn2-1" presStyleLbl="parChTrans1D3" presStyleIdx="1" presStyleCnt="4"/>
      <dgm:spPr/>
      <dgm:t>
        <a:bodyPr/>
        <a:lstStyle/>
        <a:p>
          <a:endParaRPr lang="es-MX"/>
        </a:p>
      </dgm:t>
    </dgm:pt>
    <dgm:pt modelId="{994DDC3D-4D09-4270-91C7-724D4429B4BD}" type="pres">
      <dgm:prSet presAssocID="{7E0475D1-70D4-4EC8-BDD9-246ECFDF13E8}" presName="connTx" presStyleLbl="parChTrans1D3" presStyleIdx="1" presStyleCnt="4"/>
      <dgm:spPr/>
      <dgm:t>
        <a:bodyPr/>
        <a:lstStyle/>
        <a:p>
          <a:endParaRPr lang="es-MX"/>
        </a:p>
      </dgm:t>
    </dgm:pt>
    <dgm:pt modelId="{39346BF5-E5A3-497E-B72B-348DA0748C6F}" type="pres">
      <dgm:prSet presAssocID="{F43F6E0F-30DF-40D6-8369-B978E96AFA9D}" presName="root2" presStyleCnt="0"/>
      <dgm:spPr/>
    </dgm:pt>
    <dgm:pt modelId="{8512C886-C1FA-46E9-9EE9-FCF718A8512C}" type="pres">
      <dgm:prSet presAssocID="{F43F6E0F-30DF-40D6-8369-B978E96AFA9D}" presName="LevelTwoTextNode" presStyleLbl="node3" presStyleIdx="1" presStyleCnt="4" custScaleX="211321" custScaleY="146031" custLinFactNeighborX="2440" custLinFactNeighborY="8229">
        <dgm:presLayoutVars>
          <dgm:chPref val="3"/>
        </dgm:presLayoutVars>
      </dgm:prSet>
      <dgm:spPr/>
      <dgm:t>
        <a:bodyPr/>
        <a:lstStyle/>
        <a:p>
          <a:endParaRPr lang="es-MX"/>
        </a:p>
      </dgm:t>
    </dgm:pt>
    <dgm:pt modelId="{195D9277-824F-4FCC-BD80-5C97C0D2B922}" type="pres">
      <dgm:prSet presAssocID="{F43F6E0F-30DF-40D6-8369-B978E96AFA9D}" presName="level3hierChild" presStyleCnt="0"/>
      <dgm:spPr/>
    </dgm:pt>
    <dgm:pt modelId="{C9BA8695-28A8-4D6B-A2CD-FFD2246FF73D}" type="pres">
      <dgm:prSet presAssocID="{B2FEA3E8-3065-4964-B0BB-F51730C9DF14}" presName="conn2-1" presStyleLbl="parChTrans1D3" presStyleIdx="2" presStyleCnt="4"/>
      <dgm:spPr/>
      <dgm:t>
        <a:bodyPr/>
        <a:lstStyle/>
        <a:p>
          <a:endParaRPr lang="es-MX"/>
        </a:p>
      </dgm:t>
    </dgm:pt>
    <dgm:pt modelId="{4820FC3C-994D-4DF7-A97B-644CA06224FD}" type="pres">
      <dgm:prSet presAssocID="{B2FEA3E8-3065-4964-B0BB-F51730C9DF14}" presName="connTx" presStyleLbl="parChTrans1D3" presStyleIdx="2" presStyleCnt="4"/>
      <dgm:spPr/>
      <dgm:t>
        <a:bodyPr/>
        <a:lstStyle/>
        <a:p>
          <a:endParaRPr lang="es-MX"/>
        </a:p>
      </dgm:t>
    </dgm:pt>
    <dgm:pt modelId="{59C97793-ABFE-4614-8C8D-FDE113459BA8}" type="pres">
      <dgm:prSet presAssocID="{9B089124-EA82-4940-A80D-B3B4DAF7B47D}" presName="root2" presStyleCnt="0"/>
      <dgm:spPr/>
    </dgm:pt>
    <dgm:pt modelId="{20A2430E-158C-45EA-A3C6-F3656AE407B7}" type="pres">
      <dgm:prSet presAssocID="{9B089124-EA82-4940-A80D-B3B4DAF7B47D}" presName="LevelTwoTextNode" presStyleLbl="node3" presStyleIdx="2" presStyleCnt="4" custScaleX="211321" custScaleY="150717" custLinFactNeighborX="1484" custLinFactNeighborY="2420">
        <dgm:presLayoutVars>
          <dgm:chPref val="3"/>
        </dgm:presLayoutVars>
      </dgm:prSet>
      <dgm:spPr/>
      <dgm:t>
        <a:bodyPr/>
        <a:lstStyle/>
        <a:p>
          <a:endParaRPr lang="es-MX"/>
        </a:p>
      </dgm:t>
    </dgm:pt>
    <dgm:pt modelId="{91819921-2B2C-4EE0-816D-1A710B432F46}" type="pres">
      <dgm:prSet presAssocID="{9B089124-EA82-4940-A80D-B3B4DAF7B47D}" presName="level3hierChild" presStyleCnt="0"/>
      <dgm:spPr/>
    </dgm:pt>
    <dgm:pt modelId="{DD277831-055D-4FC4-89EF-0D26A3068CEA}" type="pres">
      <dgm:prSet presAssocID="{3B3D1FBA-68E3-409A-BC8F-266580272D77}" presName="conn2-1" presStyleLbl="parChTrans1D3" presStyleIdx="3" presStyleCnt="4"/>
      <dgm:spPr/>
      <dgm:t>
        <a:bodyPr/>
        <a:lstStyle/>
        <a:p>
          <a:endParaRPr lang="es-MX"/>
        </a:p>
      </dgm:t>
    </dgm:pt>
    <dgm:pt modelId="{64D641E6-3C23-47BC-82A3-45770FF3FA17}" type="pres">
      <dgm:prSet presAssocID="{3B3D1FBA-68E3-409A-BC8F-266580272D77}" presName="connTx" presStyleLbl="parChTrans1D3" presStyleIdx="3" presStyleCnt="4"/>
      <dgm:spPr/>
      <dgm:t>
        <a:bodyPr/>
        <a:lstStyle/>
        <a:p>
          <a:endParaRPr lang="es-MX"/>
        </a:p>
      </dgm:t>
    </dgm:pt>
    <dgm:pt modelId="{52808E4B-B4EC-4422-A180-6F473C1E492D}" type="pres">
      <dgm:prSet presAssocID="{14A72859-EA7D-469C-93CC-322940660C7E}" presName="root2" presStyleCnt="0"/>
      <dgm:spPr/>
    </dgm:pt>
    <dgm:pt modelId="{650462FA-156E-4418-A5E8-6D0FC0C208B7}" type="pres">
      <dgm:prSet presAssocID="{14A72859-EA7D-469C-93CC-322940660C7E}" presName="LevelTwoTextNode" presStyleLbl="node3" presStyleIdx="3" presStyleCnt="4" custScaleX="211321" custScaleY="208725" custLinFactNeighborX="1763" custLinFactNeighborY="-8075">
        <dgm:presLayoutVars>
          <dgm:chPref val="3"/>
        </dgm:presLayoutVars>
      </dgm:prSet>
      <dgm:spPr/>
      <dgm:t>
        <a:bodyPr/>
        <a:lstStyle/>
        <a:p>
          <a:endParaRPr lang="es-MX"/>
        </a:p>
      </dgm:t>
    </dgm:pt>
    <dgm:pt modelId="{AB112D7A-1CCC-492B-8F49-0FA7D1D704F2}" type="pres">
      <dgm:prSet presAssocID="{14A72859-EA7D-469C-93CC-322940660C7E}" presName="level3hierChild" presStyleCnt="0"/>
      <dgm:spPr/>
    </dgm:pt>
  </dgm:ptLst>
  <dgm:cxnLst>
    <dgm:cxn modelId="{CFB7DB70-6923-4243-97F0-19B7D838F42F}" type="presOf" srcId="{3B3D1FBA-68E3-409A-BC8F-266580272D77}" destId="{64D641E6-3C23-47BC-82A3-45770FF3FA17}" srcOrd="1" destOrd="0" presId="urn:microsoft.com/office/officeart/2008/layout/HorizontalMultiLevelHierarchy"/>
    <dgm:cxn modelId="{1CD93397-11EA-493D-B87B-6D5664BB3E1C}" type="presOf" srcId="{28A5F619-2216-40A2-A41A-C7E3BBC34E16}" destId="{5BA92B4E-9515-4245-BBBF-016F3124F049}" srcOrd="0" destOrd="0" presId="urn:microsoft.com/office/officeart/2008/layout/HorizontalMultiLevelHierarchy"/>
    <dgm:cxn modelId="{0CCA217C-2F01-413B-A140-F2A5DE6E88A4}" type="presOf" srcId="{E1B202FA-7BB1-4CCA-9C46-1D3959A4BD37}" destId="{8C314F69-F3F9-4020-B43D-2FBC511C5D22}" srcOrd="0" destOrd="0" presId="urn:microsoft.com/office/officeart/2008/layout/HorizontalMultiLevelHierarchy"/>
    <dgm:cxn modelId="{12586C14-25AE-4373-9421-5BD80F7B70A6}" type="presOf" srcId="{7E0475D1-70D4-4EC8-BDD9-246ECFDF13E8}" destId="{B1405AA7-CD3B-4EAC-B129-7B4A96C6237A}" srcOrd="0" destOrd="0" presId="urn:microsoft.com/office/officeart/2008/layout/HorizontalMultiLevelHierarchy"/>
    <dgm:cxn modelId="{DB705EFF-994F-4304-922B-BD861327274B}" type="presOf" srcId="{C08FA2BD-31CB-4B31-9CF8-69895B23EE6C}" destId="{91B2D940-C845-4216-92A5-E56F24B650AB}" srcOrd="0" destOrd="0" presId="urn:microsoft.com/office/officeart/2008/layout/HorizontalMultiLevelHierarchy"/>
    <dgm:cxn modelId="{16709AA3-1455-4E3A-9334-5484DDB48F83}" type="presOf" srcId="{63CB2D90-5300-4A1B-AEF7-FCE9DD09E31E}" destId="{14FAAB77-D9B1-42D4-B4F5-40DC38AF7B4D}" srcOrd="0" destOrd="0" presId="urn:microsoft.com/office/officeart/2008/layout/HorizontalMultiLevelHierarchy"/>
    <dgm:cxn modelId="{BE451024-59E5-4ADE-BE2D-BF3B365AF71A}" srcId="{34D823FE-8C41-440E-8C7F-B47C96ADA972}" destId="{E1B202FA-7BB1-4CCA-9C46-1D3959A4BD37}" srcOrd="0" destOrd="0" parTransId="{C08FA2BD-31CB-4B31-9CF8-69895B23EE6C}" sibTransId="{CAD9CAED-429C-4321-9339-37ED0F8034B6}"/>
    <dgm:cxn modelId="{949DC9D9-6F6E-457A-8006-C7F172B63259}" srcId="{34D823FE-8C41-440E-8C7F-B47C96ADA972}" destId="{F43F6E0F-30DF-40D6-8369-B978E96AFA9D}" srcOrd="1" destOrd="0" parTransId="{7E0475D1-70D4-4EC8-BDD9-246ECFDF13E8}" sibTransId="{7D91329F-4AB0-451D-8978-D4E67FBD57ED}"/>
    <dgm:cxn modelId="{D171376D-7C0F-4E2C-89AD-8CD38A3C5EC3}" type="presOf" srcId="{F43F6E0F-30DF-40D6-8369-B978E96AFA9D}" destId="{8512C886-C1FA-46E9-9EE9-FCF718A8512C}" srcOrd="0" destOrd="0" presId="urn:microsoft.com/office/officeart/2008/layout/HorizontalMultiLevelHierarchy"/>
    <dgm:cxn modelId="{9ED6C4FE-A874-4680-8F29-FFB989244371}" type="presOf" srcId="{9B089124-EA82-4940-A80D-B3B4DAF7B47D}" destId="{20A2430E-158C-45EA-A3C6-F3656AE407B7}" srcOrd="0" destOrd="0" presId="urn:microsoft.com/office/officeart/2008/layout/HorizontalMultiLevelHierarchy"/>
    <dgm:cxn modelId="{27174E18-764F-4D9B-AF4D-E924D9BC2841}" type="presOf" srcId="{3B3D1FBA-68E3-409A-BC8F-266580272D77}" destId="{DD277831-055D-4FC4-89EF-0D26A3068CEA}" srcOrd="0" destOrd="0" presId="urn:microsoft.com/office/officeart/2008/layout/HorizontalMultiLevelHierarchy"/>
    <dgm:cxn modelId="{373B3BEA-0BAB-4E4B-9654-45C180EC9B27}" type="presOf" srcId="{B2FEA3E8-3065-4964-B0BB-F51730C9DF14}" destId="{C9BA8695-28A8-4D6B-A2CD-FFD2246FF73D}" srcOrd="0" destOrd="0" presId="urn:microsoft.com/office/officeart/2008/layout/HorizontalMultiLevelHierarchy"/>
    <dgm:cxn modelId="{9DE8A87A-5A85-40F5-A914-935A91D865A2}" type="presOf" srcId="{28A5F619-2216-40A2-A41A-C7E3BBC34E16}" destId="{AC431779-A83A-46B4-BC44-B0F12BF2B683}" srcOrd="1" destOrd="0" presId="urn:microsoft.com/office/officeart/2008/layout/HorizontalMultiLevelHierarchy"/>
    <dgm:cxn modelId="{377D03F9-9A77-4C6B-9D7E-162DFC8F929F}" type="presOf" srcId="{14A72859-EA7D-469C-93CC-322940660C7E}" destId="{650462FA-156E-4418-A5E8-6D0FC0C208B7}" srcOrd="0" destOrd="0" presId="urn:microsoft.com/office/officeart/2008/layout/HorizontalMultiLevelHierarchy"/>
    <dgm:cxn modelId="{DF607DB9-8141-48F8-BDA5-B0783B9F04AF}" srcId="{63CB2D90-5300-4A1B-AEF7-FCE9DD09E31E}" destId="{34D823FE-8C41-440E-8C7F-B47C96ADA972}" srcOrd="0" destOrd="0" parTransId="{28A5F619-2216-40A2-A41A-C7E3BBC34E16}" sibTransId="{76FA5370-B994-4490-8243-ECFFFF98B670}"/>
    <dgm:cxn modelId="{9E155F92-E6FC-4118-9B09-38B67C6A06A0}" type="presOf" srcId="{B2FEA3E8-3065-4964-B0BB-F51730C9DF14}" destId="{4820FC3C-994D-4DF7-A97B-644CA06224FD}" srcOrd="1"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B06710D3-D62C-41AA-BCE1-65D428385F4B}" type="presOf" srcId="{7E0475D1-70D4-4EC8-BDD9-246ECFDF13E8}" destId="{994DDC3D-4D09-4270-91C7-724D4429B4BD}" srcOrd="1" destOrd="0" presId="urn:microsoft.com/office/officeart/2008/layout/HorizontalMultiLevelHierarchy"/>
    <dgm:cxn modelId="{0681E728-6F4B-4BA9-9865-D63C17DB1735}" type="presOf" srcId="{34D823FE-8C41-440E-8C7F-B47C96ADA972}" destId="{38E9BA12-AABA-4223-BA8F-D6B59E2395CB}" srcOrd="0" destOrd="0" presId="urn:microsoft.com/office/officeart/2008/layout/HorizontalMultiLevelHierarchy"/>
    <dgm:cxn modelId="{B883EC08-4A1C-4418-AE81-BBFDA548846D}" type="presOf" srcId="{C08FA2BD-31CB-4B31-9CF8-69895B23EE6C}" destId="{A365682A-7854-4A8E-AB66-CECE39B46273}" srcOrd="1" destOrd="0" presId="urn:microsoft.com/office/officeart/2008/layout/HorizontalMultiLevelHierarchy"/>
    <dgm:cxn modelId="{1D2A273D-B674-4DC7-B96E-4522A72E8F1D}" srcId="{34D823FE-8C41-440E-8C7F-B47C96ADA972}" destId="{9B089124-EA82-4940-A80D-B3B4DAF7B47D}" srcOrd="2" destOrd="0" parTransId="{B2FEA3E8-3065-4964-B0BB-F51730C9DF14}" sibTransId="{23DE7103-C901-4F6F-8367-FAEAA2CD49BE}"/>
    <dgm:cxn modelId="{0B36FD67-51FC-4654-9D5F-4A31BDCE0CEB}" srcId="{34D823FE-8C41-440E-8C7F-B47C96ADA972}" destId="{14A72859-EA7D-469C-93CC-322940660C7E}" srcOrd="3" destOrd="0" parTransId="{3B3D1FBA-68E3-409A-BC8F-266580272D77}" sibTransId="{9FD486D8-157F-4966-AA2B-42552EF6734C}"/>
    <dgm:cxn modelId="{285BEFC1-2814-4ED3-92C5-46D794335580}" type="presOf" srcId="{0C20B8DB-170E-48D4-94C7-04B1D74F4E37}" destId="{1717008B-29AA-48B0-92EE-12FA7ACFD024}" srcOrd="0" destOrd="0" presId="urn:microsoft.com/office/officeart/2008/layout/HorizontalMultiLevelHierarchy"/>
    <dgm:cxn modelId="{7B3D9E30-6C6C-49CC-925A-17FCE26E2B97}" type="presParOf" srcId="{1717008B-29AA-48B0-92EE-12FA7ACFD024}" destId="{523D94E2-FA30-4E65-8873-DAC0A0FF3E11}" srcOrd="0" destOrd="0" presId="urn:microsoft.com/office/officeart/2008/layout/HorizontalMultiLevelHierarchy"/>
    <dgm:cxn modelId="{718B9346-1882-4B90-87D8-46C5A268AC17}" type="presParOf" srcId="{523D94E2-FA30-4E65-8873-DAC0A0FF3E11}" destId="{14FAAB77-D9B1-42D4-B4F5-40DC38AF7B4D}" srcOrd="0" destOrd="0" presId="urn:microsoft.com/office/officeart/2008/layout/HorizontalMultiLevelHierarchy"/>
    <dgm:cxn modelId="{AA9CB22E-BBCF-403C-88E2-7219BD5B1133}" type="presParOf" srcId="{523D94E2-FA30-4E65-8873-DAC0A0FF3E11}" destId="{BE7C0F10-9542-4D60-8309-063CE4E56CC2}" srcOrd="1" destOrd="0" presId="urn:microsoft.com/office/officeart/2008/layout/HorizontalMultiLevelHierarchy"/>
    <dgm:cxn modelId="{E319975A-5A9F-436A-B65D-7E26C3BAAB9D}" type="presParOf" srcId="{BE7C0F10-9542-4D60-8309-063CE4E56CC2}" destId="{5BA92B4E-9515-4245-BBBF-016F3124F049}" srcOrd="0" destOrd="0" presId="urn:microsoft.com/office/officeart/2008/layout/HorizontalMultiLevelHierarchy"/>
    <dgm:cxn modelId="{C7B38E27-D9AE-468D-9772-A4B0087CD801}" type="presParOf" srcId="{5BA92B4E-9515-4245-BBBF-016F3124F049}" destId="{AC431779-A83A-46B4-BC44-B0F12BF2B683}" srcOrd="0" destOrd="0" presId="urn:microsoft.com/office/officeart/2008/layout/HorizontalMultiLevelHierarchy"/>
    <dgm:cxn modelId="{4FC32575-040C-4B23-A111-F03CDA7CF5B1}" type="presParOf" srcId="{BE7C0F10-9542-4D60-8309-063CE4E56CC2}" destId="{A5FF97D3-87C1-4CC0-B2D7-B7011D174E75}" srcOrd="1" destOrd="0" presId="urn:microsoft.com/office/officeart/2008/layout/HorizontalMultiLevelHierarchy"/>
    <dgm:cxn modelId="{F25D6FFD-D971-4A57-9742-E4FBAFA07A1F}" type="presParOf" srcId="{A5FF97D3-87C1-4CC0-B2D7-B7011D174E75}" destId="{38E9BA12-AABA-4223-BA8F-D6B59E2395CB}" srcOrd="0" destOrd="0" presId="urn:microsoft.com/office/officeart/2008/layout/HorizontalMultiLevelHierarchy"/>
    <dgm:cxn modelId="{CDEF9899-E6B6-425C-844C-738D68D101A1}" type="presParOf" srcId="{A5FF97D3-87C1-4CC0-B2D7-B7011D174E75}" destId="{940F44B1-C0B7-49B2-A9EF-0475D6DB5A46}" srcOrd="1" destOrd="0" presId="urn:microsoft.com/office/officeart/2008/layout/HorizontalMultiLevelHierarchy"/>
    <dgm:cxn modelId="{9226213C-C8AC-4860-9BC2-FA31E50F81DC}" type="presParOf" srcId="{940F44B1-C0B7-49B2-A9EF-0475D6DB5A46}" destId="{91B2D940-C845-4216-92A5-E56F24B650AB}" srcOrd="0" destOrd="0" presId="urn:microsoft.com/office/officeart/2008/layout/HorizontalMultiLevelHierarchy"/>
    <dgm:cxn modelId="{D9020AD7-429B-4D97-90BD-17F060401963}" type="presParOf" srcId="{91B2D940-C845-4216-92A5-E56F24B650AB}" destId="{A365682A-7854-4A8E-AB66-CECE39B46273}" srcOrd="0" destOrd="0" presId="urn:microsoft.com/office/officeart/2008/layout/HorizontalMultiLevelHierarchy"/>
    <dgm:cxn modelId="{B9081078-0C0A-47A4-B4C2-E08B8354914C}" type="presParOf" srcId="{940F44B1-C0B7-49B2-A9EF-0475D6DB5A46}" destId="{5926287A-2188-4E5F-8691-E67601AC1331}" srcOrd="1" destOrd="0" presId="urn:microsoft.com/office/officeart/2008/layout/HorizontalMultiLevelHierarchy"/>
    <dgm:cxn modelId="{83102A70-3D82-4873-8B86-7C580F41E1DF}" type="presParOf" srcId="{5926287A-2188-4E5F-8691-E67601AC1331}" destId="{8C314F69-F3F9-4020-B43D-2FBC511C5D22}" srcOrd="0" destOrd="0" presId="urn:microsoft.com/office/officeart/2008/layout/HorizontalMultiLevelHierarchy"/>
    <dgm:cxn modelId="{57DD06BA-1722-47CF-A49C-B889EAC4D57E}" type="presParOf" srcId="{5926287A-2188-4E5F-8691-E67601AC1331}" destId="{A70A20D4-B7C8-4ABC-B46F-C551DC9FFA85}" srcOrd="1" destOrd="0" presId="urn:microsoft.com/office/officeart/2008/layout/HorizontalMultiLevelHierarchy"/>
    <dgm:cxn modelId="{C28A10B7-13B0-49E7-B31D-8DBCC1DEF357}" type="presParOf" srcId="{940F44B1-C0B7-49B2-A9EF-0475D6DB5A46}" destId="{B1405AA7-CD3B-4EAC-B129-7B4A96C6237A}" srcOrd="2" destOrd="0" presId="urn:microsoft.com/office/officeart/2008/layout/HorizontalMultiLevelHierarchy"/>
    <dgm:cxn modelId="{F8FF6AC6-3204-4BB9-9A91-351297986519}" type="presParOf" srcId="{B1405AA7-CD3B-4EAC-B129-7B4A96C6237A}" destId="{994DDC3D-4D09-4270-91C7-724D4429B4BD}" srcOrd="0" destOrd="0" presId="urn:microsoft.com/office/officeart/2008/layout/HorizontalMultiLevelHierarchy"/>
    <dgm:cxn modelId="{4EEC8F24-C750-4D45-8058-541A37588CE8}" type="presParOf" srcId="{940F44B1-C0B7-49B2-A9EF-0475D6DB5A46}" destId="{39346BF5-E5A3-497E-B72B-348DA0748C6F}" srcOrd="3" destOrd="0" presId="urn:microsoft.com/office/officeart/2008/layout/HorizontalMultiLevelHierarchy"/>
    <dgm:cxn modelId="{8DE80010-5576-4A37-AB9D-630D1290C03D}" type="presParOf" srcId="{39346BF5-E5A3-497E-B72B-348DA0748C6F}" destId="{8512C886-C1FA-46E9-9EE9-FCF718A8512C}" srcOrd="0" destOrd="0" presId="urn:microsoft.com/office/officeart/2008/layout/HorizontalMultiLevelHierarchy"/>
    <dgm:cxn modelId="{F55D5120-1B30-425F-95BC-A98216108B3D}" type="presParOf" srcId="{39346BF5-E5A3-497E-B72B-348DA0748C6F}" destId="{195D9277-824F-4FCC-BD80-5C97C0D2B922}" srcOrd="1" destOrd="0" presId="urn:microsoft.com/office/officeart/2008/layout/HorizontalMultiLevelHierarchy"/>
    <dgm:cxn modelId="{F7A90408-E783-4F73-8A34-0CEC73F38537}" type="presParOf" srcId="{940F44B1-C0B7-49B2-A9EF-0475D6DB5A46}" destId="{C9BA8695-28A8-4D6B-A2CD-FFD2246FF73D}" srcOrd="4" destOrd="0" presId="urn:microsoft.com/office/officeart/2008/layout/HorizontalMultiLevelHierarchy"/>
    <dgm:cxn modelId="{E0F78415-4029-409C-B805-EAACDD87A018}" type="presParOf" srcId="{C9BA8695-28A8-4D6B-A2CD-FFD2246FF73D}" destId="{4820FC3C-994D-4DF7-A97B-644CA06224FD}" srcOrd="0" destOrd="0" presId="urn:microsoft.com/office/officeart/2008/layout/HorizontalMultiLevelHierarchy"/>
    <dgm:cxn modelId="{A088E705-E196-4F09-9FA4-F8884DC5EC91}" type="presParOf" srcId="{940F44B1-C0B7-49B2-A9EF-0475D6DB5A46}" destId="{59C97793-ABFE-4614-8C8D-FDE113459BA8}" srcOrd="5" destOrd="0" presId="urn:microsoft.com/office/officeart/2008/layout/HorizontalMultiLevelHierarchy"/>
    <dgm:cxn modelId="{9829FDED-44F5-4BAE-B817-792F015F2D86}" type="presParOf" srcId="{59C97793-ABFE-4614-8C8D-FDE113459BA8}" destId="{20A2430E-158C-45EA-A3C6-F3656AE407B7}" srcOrd="0" destOrd="0" presId="urn:microsoft.com/office/officeart/2008/layout/HorizontalMultiLevelHierarchy"/>
    <dgm:cxn modelId="{E875A3E4-02AD-416E-95F6-633809A7B12D}" type="presParOf" srcId="{59C97793-ABFE-4614-8C8D-FDE113459BA8}" destId="{91819921-2B2C-4EE0-816D-1A710B432F46}" srcOrd="1" destOrd="0" presId="urn:microsoft.com/office/officeart/2008/layout/HorizontalMultiLevelHierarchy"/>
    <dgm:cxn modelId="{E69B3B9B-46F6-4F8D-A787-94AA3FC00154}" type="presParOf" srcId="{940F44B1-C0B7-49B2-A9EF-0475D6DB5A46}" destId="{DD277831-055D-4FC4-89EF-0D26A3068CEA}" srcOrd="6" destOrd="0" presId="urn:microsoft.com/office/officeart/2008/layout/HorizontalMultiLevelHierarchy"/>
    <dgm:cxn modelId="{405429C1-875D-4180-A5FE-E95DC2F44973}" type="presParOf" srcId="{DD277831-055D-4FC4-89EF-0D26A3068CEA}" destId="{64D641E6-3C23-47BC-82A3-45770FF3FA17}" srcOrd="0" destOrd="0" presId="urn:microsoft.com/office/officeart/2008/layout/HorizontalMultiLevelHierarchy"/>
    <dgm:cxn modelId="{912BFEF0-E6D2-445C-BBA9-372A6947153B}" type="presParOf" srcId="{940F44B1-C0B7-49B2-A9EF-0475D6DB5A46}" destId="{52808E4B-B4EC-4422-A180-6F473C1E492D}" srcOrd="7" destOrd="0" presId="urn:microsoft.com/office/officeart/2008/layout/HorizontalMultiLevelHierarchy"/>
    <dgm:cxn modelId="{11CC5219-DDCB-42B1-93CC-189222A8404F}" type="presParOf" srcId="{52808E4B-B4EC-4422-A180-6F473C1E492D}" destId="{650462FA-156E-4418-A5E8-6D0FC0C208B7}" srcOrd="0" destOrd="0" presId="urn:microsoft.com/office/officeart/2008/layout/HorizontalMultiLevelHierarchy"/>
    <dgm:cxn modelId="{6676F531-9783-4756-A39E-F33E9F51A7F7}" type="presParOf" srcId="{52808E4B-B4EC-4422-A180-6F473C1E492D}" destId="{AB112D7A-1CCC-492B-8F49-0FA7D1D704F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74CEAB1F-E31E-483D-A58D-F63E1A3EDBD2}"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000" b="1" dirty="0" smtClean="0">
              <a:latin typeface="+mj-lt"/>
            </a:rPr>
            <a:t>SISTEMAS LOCALES ANTICORRUPCIÓN</a:t>
          </a:r>
          <a:endParaRPr lang="es-MX" sz="20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F1EF568-FD83-443F-A542-A65A14210BA8}">
      <dgm:prSet phldrT="[Texto]" custT="1"/>
      <dgm:spPr/>
      <dgm:t>
        <a:bodyPr/>
        <a:lstStyle/>
        <a:p>
          <a:pPr algn="ctr"/>
          <a:r>
            <a:rPr lang="es-MX" sz="2000" b="1" dirty="0" smtClean="0">
              <a:latin typeface="+mj-lt"/>
            </a:rPr>
            <a:t>INSTANCIAS LOCALES DE COORDINACIÓN</a:t>
          </a:r>
          <a:endParaRPr lang="es-MX" sz="2000" b="1" dirty="0">
            <a:latin typeface="+mj-lt"/>
          </a:endParaRPr>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D81AD657-F754-4FB5-9B73-2E8BD1998B14}">
      <dgm:prSet phldrT="[Texto]" custT="1"/>
      <dgm:spPr/>
      <dgm:t>
        <a:bodyPr/>
        <a:lstStyle/>
        <a:p>
          <a:pPr algn="ctr"/>
          <a:r>
            <a:rPr lang="es-MX" sz="2000" b="1" dirty="0" smtClean="0">
              <a:latin typeface="+mj-lt"/>
            </a:rPr>
            <a:t>INTEGRANTES Y ATRIBUCIONES EQUIVALENTES AL SNA</a:t>
          </a:r>
          <a:endParaRPr lang="es-MX" sz="2000" b="1" dirty="0">
            <a:latin typeface="+mj-lt"/>
          </a:endParaRPr>
        </a:p>
      </dgm:t>
    </dgm:pt>
    <dgm:pt modelId="{5FB139CB-4D20-4E92-8A12-62C24DAF460F}" type="parTrans" cxnId="{3254F15F-762E-466A-A230-47C8AF976A8B}">
      <dgm:prSet/>
      <dgm:spPr/>
      <dgm:t>
        <a:bodyPr/>
        <a:lstStyle/>
        <a:p>
          <a:endParaRPr lang="es-MX"/>
        </a:p>
      </dgm:t>
    </dgm:pt>
    <dgm:pt modelId="{31A615D0-0425-4477-9F2B-BD392C26537A}" type="sibTrans" cxnId="{3254F15F-762E-466A-A230-47C8AF976A8B}">
      <dgm:prSet/>
      <dgm:spPr/>
      <dgm:t>
        <a:bodyPr/>
        <a:lstStyle/>
        <a:p>
          <a:endParaRPr lang="es-MX"/>
        </a:p>
      </dgm:t>
    </dgm:pt>
    <dgm:pt modelId="{8A7E940C-8AC2-443E-B85F-FA57F32BE391}">
      <dgm:prSet phldrT="[Texto]" custT="1"/>
      <dgm:spPr/>
      <dgm:t>
        <a:bodyPr/>
        <a:lstStyle/>
        <a:p>
          <a:pPr algn="ctr"/>
          <a:r>
            <a:rPr lang="es-MX" sz="2000" b="1" dirty="0" smtClean="0">
              <a:latin typeface="+mj-lt"/>
            </a:rPr>
            <a:t>DESIGNACIÓN DE INTEGRANTES DE LOS CPC LOCALES CON BASE EN LOS REQUISITOS Y PROCEDIMIENTOS APLICABLES AL CPC</a:t>
          </a:r>
          <a:endParaRPr lang="es-MX" sz="2000" b="1" dirty="0">
            <a:latin typeface="+mj-lt"/>
          </a:endParaRPr>
        </a:p>
      </dgm:t>
    </dgm:pt>
    <dgm:pt modelId="{FB420A9E-B2D7-4B46-92BE-223DB817C2A0}" type="parTrans" cxnId="{E1B3F7F8-5125-452C-AB77-A84C6C6B1C28}">
      <dgm:prSet/>
      <dgm:spPr/>
      <dgm:t>
        <a:bodyPr/>
        <a:lstStyle/>
        <a:p>
          <a:endParaRPr lang="es-MX"/>
        </a:p>
      </dgm:t>
    </dgm:pt>
    <dgm:pt modelId="{0C935449-2A41-4744-9440-643B971D71B0}" type="sibTrans" cxnId="{E1B3F7F8-5125-452C-AB77-A84C6C6B1C28}">
      <dgm:prSet/>
      <dgm:spPr/>
      <dgm:t>
        <a:bodyPr/>
        <a:lstStyle/>
        <a:p>
          <a:endParaRPr lang="es-MX"/>
        </a:p>
      </dgm:t>
    </dgm:pt>
    <dgm:pt modelId="{6A347893-7A65-4E1B-8B21-66EF73D35F67}">
      <dgm:prSet phldrT="[Texto]" custT="1"/>
      <dgm:spPr/>
      <dgm:t>
        <a:bodyPr/>
        <a:lstStyle/>
        <a:p>
          <a:pPr algn="ctr"/>
          <a:r>
            <a:rPr lang="es-MX" sz="2000" b="1" dirty="0" smtClean="0">
              <a:latin typeface="+mj-lt"/>
            </a:rPr>
            <a:t>ACCESO A LA INFORMACIÓN PUBLICA NECESARIA PARA DESEMPEÑO DE SUS FUNCIONES</a:t>
          </a:r>
          <a:endParaRPr lang="es-MX" sz="2000" b="1" dirty="0">
            <a:latin typeface="+mj-lt"/>
          </a:endParaRPr>
        </a:p>
      </dgm:t>
    </dgm:pt>
    <dgm:pt modelId="{0F29FA83-1B84-47DD-8B9D-519DD4D1BD15}" type="parTrans" cxnId="{56E5A01B-6534-45E7-B3CA-0A4936306EC1}">
      <dgm:prSet/>
      <dgm:spPr/>
      <dgm:t>
        <a:bodyPr/>
        <a:lstStyle/>
        <a:p>
          <a:endParaRPr lang="es-MX"/>
        </a:p>
      </dgm:t>
    </dgm:pt>
    <dgm:pt modelId="{28C327CB-E067-4DAE-AC0E-3EE12A46C2A2}" type="sibTrans" cxnId="{56E5A01B-6534-45E7-B3CA-0A4936306EC1}">
      <dgm:prSet/>
      <dgm:spPr/>
      <dgm:t>
        <a:bodyPr/>
        <a:lstStyle/>
        <a:p>
          <a:endParaRPr lang="es-MX"/>
        </a:p>
      </dgm:t>
    </dgm:pt>
    <dgm:pt modelId="{C0A9DE66-7A9C-4A72-A282-B494D3498F29}">
      <dgm:prSet phldrT="[Texto]" custT="1"/>
      <dgm:spPr/>
      <dgm:t>
        <a:bodyPr/>
        <a:lstStyle/>
        <a:p>
          <a:pPr algn="ctr"/>
          <a:r>
            <a:rPr lang="es-MX" sz="2000" b="1" dirty="0" smtClean="0">
              <a:latin typeface="+mj-lt"/>
            </a:rPr>
            <a:t>ATRIBUCIONES Y PROCEDIMIENTOS PARA DAR SEGUIMIENTO A LAS RECOMENDACIONES, INFORMES Y POLÍTICAS</a:t>
          </a:r>
          <a:endParaRPr lang="es-MX" sz="2000" b="1" dirty="0">
            <a:latin typeface="+mj-lt"/>
          </a:endParaRPr>
        </a:p>
      </dgm:t>
    </dgm:pt>
    <dgm:pt modelId="{489E8420-0B44-4FD3-A11D-22AA409E9DE2}" type="parTrans" cxnId="{46F7B622-D64E-4F55-8E12-DA87A5E37DC7}">
      <dgm:prSet/>
      <dgm:spPr/>
      <dgm:t>
        <a:bodyPr/>
        <a:lstStyle/>
        <a:p>
          <a:endParaRPr lang="es-MX"/>
        </a:p>
      </dgm:t>
    </dgm:pt>
    <dgm:pt modelId="{E31CFEF5-7BBE-4069-8674-AA876634F1B4}" type="sibTrans" cxnId="{46F7B622-D64E-4F55-8E12-DA87A5E37DC7}">
      <dgm:prSet/>
      <dgm:spPr/>
      <dgm:t>
        <a:bodyPr/>
        <a:lstStyle/>
        <a:p>
          <a:endParaRPr lang="es-MX"/>
        </a:p>
      </dgm:t>
    </dgm:pt>
    <dgm:pt modelId="{D9DE2A6B-E020-4021-9A6D-9DEBD2596ADC}">
      <dgm:prSet phldrT="[Texto]" custT="1"/>
      <dgm:spPr/>
      <dgm:t>
        <a:bodyPr/>
        <a:lstStyle/>
        <a:p>
          <a:pPr algn="ctr"/>
          <a:r>
            <a:rPr lang="es-MX" sz="2000" b="1" dirty="0" smtClean="0">
              <a:latin typeface="+mj-lt"/>
            </a:rPr>
            <a:t>INFORME PUBLICO SOBRE LAS ACCIONES ANTICORRUPCIÓN</a:t>
          </a:r>
          <a:endParaRPr lang="es-MX" sz="2000" b="1" dirty="0">
            <a:latin typeface="+mj-lt"/>
          </a:endParaRPr>
        </a:p>
      </dgm:t>
    </dgm:pt>
    <dgm:pt modelId="{822474EB-11B6-4C67-9A29-B73CE8C7D8A9}" type="parTrans" cxnId="{FA095E85-910A-472B-8E9F-E226257782CC}">
      <dgm:prSet/>
      <dgm:spPr/>
      <dgm:t>
        <a:bodyPr/>
        <a:lstStyle/>
        <a:p>
          <a:endParaRPr lang="es-MX"/>
        </a:p>
      </dgm:t>
    </dgm:pt>
    <dgm:pt modelId="{210E9138-05BD-45FF-A9AD-A6DCC96CD0D5}" type="sibTrans" cxnId="{FA095E85-910A-472B-8E9F-E226257782CC}">
      <dgm:prSet/>
      <dgm:spPr/>
      <dgm:t>
        <a:bodyPr/>
        <a:lstStyle/>
        <a:p>
          <a:endParaRPr lang="es-MX"/>
        </a:p>
      </dgm:t>
    </dgm:pt>
    <dgm:pt modelId="{4299CE92-E762-4257-937B-716F9FA54E39}"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A0AAF9CC-5F80-4AFA-9961-E0C98FFBF95C}" type="pres">
      <dgm:prSet presAssocID="{63CB2D90-5300-4A1B-AEF7-FCE9DD09E31E}" presName="root1" presStyleCnt="0"/>
      <dgm:spPr/>
      <dgm:t>
        <a:bodyPr/>
        <a:lstStyle/>
        <a:p>
          <a:endParaRPr lang="es-MX"/>
        </a:p>
      </dgm:t>
    </dgm:pt>
    <dgm:pt modelId="{4E4577B6-1294-44B0-9B02-4AA8D9D7F013}" type="pres">
      <dgm:prSet presAssocID="{63CB2D90-5300-4A1B-AEF7-FCE9DD09E31E}" presName="LevelOneTextNode" presStyleLbl="node0" presStyleIdx="0" presStyleCnt="1" custScaleX="64765">
        <dgm:presLayoutVars>
          <dgm:chPref val="3"/>
        </dgm:presLayoutVars>
      </dgm:prSet>
      <dgm:spPr/>
      <dgm:t>
        <a:bodyPr/>
        <a:lstStyle/>
        <a:p>
          <a:endParaRPr lang="es-MX"/>
        </a:p>
      </dgm:t>
    </dgm:pt>
    <dgm:pt modelId="{D006ACA2-0FA7-4BB1-838B-0016BB700143}" type="pres">
      <dgm:prSet presAssocID="{63CB2D90-5300-4A1B-AEF7-FCE9DD09E31E}" presName="level2hierChild" presStyleCnt="0"/>
      <dgm:spPr/>
      <dgm:t>
        <a:bodyPr/>
        <a:lstStyle/>
        <a:p>
          <a:endParaRPr lang="es-MX"/>
        </a:p>
      </dgm:t>
    </dgm:pt>
    <dgm:pt modelId="{7612138A-6D3D-44C7-8BCD-D978466CD89F}" type="pres">
      <dgm:prSet presAssocID="{5B1D7315-262F-4576-A2EB-B703486E9EB0}" presName="conn2-1" presStyleLbl="parChTrans1D2" presStyleIdx="0" presStyleCnt="6"/>
      <dgm:spPr/>
      <dgm:t>
        <a:bodyPr/>
        <a:lstStyle/>
        <a:p>
          <a:endParaRPr lang="es-MX"/>
        </a:p>
      </dgm:t>
    </dgm:pt>
    <dgm:pt modelId="{382EBC10-E025-40B5-8581-FB5DD1A2062B}" type="pres">
      <dgm:prSet presAssocID="{5B1D7315-262F-4576-A2EB-B703486E9EB0}" presName="connTx" presStyleLbl="parChTrans1D2" presStyleIdx="0" presStyleCnt="6"/>
      <dgm:spPr/>
      <dgm:t>
        <a:bodyPr/>
        <a:lstStyle/>
        <a:p>
          <a:endParaRPr lang="es-MX"/>
        </a:p>
      </dgm:t>
    </dgm:pt>
    <dgm:pt modelId="{5E292676-F796-4C94-A395-AD05598421C8}" type="pres">
      <dgm:prSet presAssocID="{DF1EF568-FD83-443F-A542-A65A14210BA8}" presName="root2" presStyleCnt="0"/>
      <dgm:spPr/>
      <dgm:t>
        <a:bodyPr/>
        <a:lstStyle/>
        <a:p>
          <a:endParaRPr lang="es-MX"/>
        </a:p>
      </dgm:t>
    </dgm:pt>
    <dgm:pt modelId="{5C139781-984C-4BE4-B9A2-C836F4704BEE}" type="pres">
      <dgm:prSet presAssocID="{DF1EF568-FD83-443F-A542-A65A14210BA8}" presName="LevelTwoTextNode" presStyleLbl="node2" presStyleIdx="0" presStyleCnt="6" custScaleX="205157" custScaleY="30578" custLinFactNeighborX="12902" custLinFactNeighborY="-538">
        <dgm:presLayoutVars>
          <dgm:chPref val="3"/>
        </dgm:presLayoutVars>
      </dgm:prSet>
      <dgm:spPr/>
      <dgm:t>
        <a:bodyPr/>
        <a:lstStyle/>
        <a:p>
          <a:endParaRPr lang="es-MX"/>
        </a:p>
      </dgm:t>
    </dgm:pt>
    <dgm:pt modelId="{85AE00F3-FF54-42F9-B352-86DA493D33CF}" type="pres">
      <dgm:prSet presAssocID="{DF1EF568-FD83-443F-A542-A65A14210BA8}" presName="level3hierChild" presStyleCnt="0"/>
      <dgm:spPr/>
      <dgm:t>
        <a:bodyPr/>
        <a:lstStyle/>
        <a:p>
          <a:endParaRPr lang="es-MX"/>
        </a:p>
      </dgm:t>
    </dgm:pt>
    <dgm:pt modelId="{3E0EFCB0-7F75-4812-A744-BB41EE0926BF}" type="pres">
      <dgm:prSet presAssocID="{5FB139CB-4D20-4E92-8A12-62C24DAF460F}" presName="conn2-1" presStyleLbl="parChTrans1D2" presStyleIdx="1" presStyleCnt="6"/>
      <dgm:spPr/>
      <dgm:t>
        <a:bodyPr/>
        <a:lstStyle/>
        <a:p>
          <a:endParaRPr lang="es-MX"/>
        </a:p>
      </dgm:t>
    </dgm:pt>
    <dgm:pt modelId="{975F70C9-AD5B-4842-87D0-41FF022300D7}" type="pres">
      <dgm:prSet presAssocID="{5FB139CB-4D20-4E92-8A12-62C24DAF460F}" presName="connTx" presStyleLbl="parChTrans1D2" presStyleIdx="1" presStyleCnt="6"/>
      <dgm:spPr/>
      <dgm:t>
        <a:bodyPr/>
        <a:lstStyle/>
        <a:p>
          <a:endParaRPr lang="es-MX"/>
        </a:p>
      </dgm:t>
    </dgm:pt>
    <dgm:pt modelId="{DC5EB05B-72C5-4670-A33D-179996514E9C}" type="pres">
      <dgm:prSet presAssocID="{D81AD657-F754-4FB5-9B73-2E8BD1998B14}" presName="root2" presStyleCnt="0"/>
      <dgm:spPr/>
      <dgm:t>
        <a:bodyPr/>
        <a:lstStyle/>
        <a:p>
          <a:endParaRPr lang="es-MX"/>
        </a:p>
      </dgm:t>
    </dgm:pt>
    <dgm:pt modelId="{28F0A5C0-4F0D-4C09-AA27-423E7DBFF3C6}" type="pres">
      <dgm:prSet presAssocID="{D81AD657-F754-4FB5-9B73-2E8BD1998B14}" presName="LevelTwoTextNode" presStyleLbl="node2" presStyleIdx="1" presStyleCnt="6" custScaleX="205157" custScaleY="57781" custLinFactNeighborX="12902" custLinFactNeighborY="-538">
        <dgm:presLayoutVars>
          <dgm:chPref val="3"/>
        </dgm:presLayoutVars>
      </dgm:prSet>
      <dgm:spPr/>
      <dgm:t>
        <a:bodyPr/>
        <a:lstStyle/>
        <a:p>
          <a:endParaRPr lang="es-MX"/>
        </a:p>
      </dgm:t>
    </dgm:pt>
    <dgm:pt modelId="{F4800107-7B15-45D6-AB03-D4B63D35183F}" type="pres">
      <dgm:prSet presAssocID="{D81AD657-F754-4FB5-9B73-2E8BD1998B14}" presName="level3hierChild" presStyleCnt="0"/>
      <dgm:spPr/>
      <dgm:t>
        <a:bodyPr/>
        <a:lstStyle/>
        <a:p>
          <a:endParaRPr lang="es-MX"/>
        </a:p>
      </dgm:t>
    </dgm:pt>
    <dgm:pt modelId="{E5F14345-CCA3-4F48-865B-5902D3E20412}" type="pres">
      <dgm:prSet presAssocID="{0F29FA83-1B84-47DD-8B9D-519DD4D1BD15}" presName="conn2-1" presStyleLbl="parChTrans1D2" presStyleIdx="2" presStyleCnt="6"/>
      <dgm:spPr/>
      <dgm:t>
        <a:bodyPr/>
        <a:lstStyle/>
        <a:p>
          <a:endParaRPr lang="es-MX"/>
        </a:p>
      </dgm:t>
    </dgm:pt>
    <dgm:pt modelId="{85C0BE9C-3048-4CFB-8A10-B953024D67CA}" type="pres">
      <dgm:prSet presAssocID="{0F29FA83-1B84-47DD-8B9D-519DD4D1BD15}" presName="connTx" presStyleLbl="parChTrans1D2" presStyleIdx="2" presStyleCnt="6"/>
      <dgm:spPr/>
      <dgm:t>
        <a:bodyPr/>
        <a:lstStyle/>
        <a:p>
          <a:endParaRPr lang="es-MX"/>
        </a:p>
      </dgm:t>
    </dgm:pt>
    <dgm:pt modelId="{7BF36634-0030-48E0-AB8C-610BDAD79E6F}" type="pres">
      <dgm:prSet presAssocID="{6A347893-7A65-4E1B-8B21-66EF73D35F67}" presName="root2" presStyleCnt="0"/>
      <dgm:spPr/>
      <dgm:t>
        <a:bodyPr/>
        <a:lstStyle/>
        <a:p>
          <a:endParaRPr lang="es-MX"/>
        </a:p>
      </dgm:t>
    </dgm:pt>
    <dgm:pt modelId="{136E109D-390D-4472-AB21-4779E9484C64}" type="pres">
      <dgm:prSet presAssocID="{6A347893-7A65-4E1B-8B21-66EF73D35F67}" presName="LevelTwoTextNode" presStyleLbl="node2" presStyleIdx="2" presStyleCnt="6" custScaleX="205157" custScaleY="69502" custLinFactNeighborX="12902" custLinFactNeighborY="-538">
        <dgm:presLayoutVars>
          <dgm:chPref val="3"/>
        </dgm:presLayoutVars>
      </dgm:prSet>
      <dgm:spPr/>
      <dgm:t>
        <a:bodyPr/>
        <a:lstStyle/>
        <a:p>
          <a:endParaRPr lang="es-MX"/>
        </a:p>
      </dgm:t>
    </dgm:pt>
    <dgm:pt modelId="{9D300AE5-4281-4286-B957-408FDDFBD3FB}" type="pres">
      <dgm:prSet presAssocID="{6A347893-7A65-4E1B-8B21-66EF73D35F67}" presName="level3hierChild" presStyleCnt="0"/>
      <dgm:spPr/>
      <dgm:t>
        <a:bodyPr/>
        <a:lstStyle/>
        <a:p>
          <a:endParaRPr lang="es-MX"/>
        </a:p>
      </dgm:t>
    </dgm:pt>
    <dgm:pt modelId="{039F4A2F-148E-4B0A-81EF-AC355FB4291C}" type="pres">
      <dgm:prSet presAssocID="{489E8420-0B44-4FD3-A11D-22AA409E9DE2}" presName="conn2-1" presStyleLbl="parChTrans1D2" presStyleIdx="3" presStyleCnt="6"/>
      <dgm:spPr/>
      <dgm:t>
        <a:bodyPr/>
        <a:lstStyle/>
        <a:p>
          <a:endParaRPr lang="es-MX"/>
        </a:p>
      </dgm:t>
    </dgm:pt>
    <dgm:pt modelId="{D06DEBE9-0A9A-4303-AC26-8CDDE2A80961}" type="pres">
      <dgm:prSet presAssocID="{489E8420-0B44-4FD3-A11D-22AA409E9DE2}" presName="connTx" presStyleLbl="parChTrans1D2" presStyleIdx="3" presStyleCnt="6"/>
      <dgm:spPr/>
      <dgm:t>
        <a:bodyPr/>
        <a:lstStyle/>
        <a:p>
          <a:endParaRPr lang="es-MX"/>
        </a:p>
      </dgm:t>
    </dgm:pt>
    <dgm:pt modelId="{12107DD1-FDD4-4BC9-8676-C92A6CCE518A}" type="pres">
      <dgm:prSet presAssocID="{C0A9DE66-7A9C-4A72-A282-B494D3498F29}" presName="root2" presStyleCnt="0"/>
      <dgm:spPr/>
      <dgm:t>
        <a:bodyPr/>
        <a:lstStyle/>
        <a:p>
          <a:endParaRPr lang="es-MX"/>
        </a:p>
      </dgm:t>
    </dgm:pt>
    <dgm:pt modelId="{22DBA7E6-1E24-4FFE-970E-3590E719B3C2}" type="pres">
      <dgm:prSet presAssocID="{C0A9DE66-7A9C-4A72-A282-B494D3498F29}" presName="LevelTwoTextNode" presStyleLbl="node2" presStyleIdx="3" presStyleCnt="6" custScaleX="205157" custScaleY="109971" custLinFactNeighborX="12902" custLinFactNeighborY="-538">
        <dgm:presLayoutVars>
          <dgm:chPref val="3"/>
        </dgm:presLayoutVars>
      </dgm:prSet>
      <dgm:spPr/>
      <dgm:t>
        <a:bodyPr/>
        <a:lstStyle/>
        <a:p>
          <a:endParaRPr lang="es-MX"/>
        </a:p>
      </dgm:t>
    </dgm:pt>
    <dgm:pt modelId="{8A0FDF92-0BE3-4F49-8057-FAB0DC75143F}" type="pres">
      <dgm:prSet presAssocID="{C0A9DE66-7A9C-4A72-A282-B494D3498F29}" presName="level3hierChild" presStyleCnt="0"/>
      <dgm:spPr/>
      <dgm:t>
        <a:bodyPr/>
        <a:lstStyle/>
        <a:p>
          <a:endParaRPr lang="es-MX"/>
        </a:p>
      </dgm:t>
    </dgm:pt>
    <dgm:pt modelId="{F90F1050-13CD-4D98-8941-5BA3E2E15CC5}" type="pres">
      <dgm:prSet presAssocID="{822474EB-11B6-4C67-9A29-B73CE8C7D8A9}" presName="conn2-1" presStyleLbl="parChTrans1D2" presStyleIdx="4" presStyleCnt="6"/>
      <dgm:spPr/>
      <dgm:t>
        <a:bodyPr/>
        <a:lstStyle/>
        <a:p>
          <a:endParaRPr lang="es-MX"/>
        </a:p>
      </dgm:t>
    </dgm:pt>
    <dgm:pt modelId="{FAA55EED-18B2-4B71-A30E-2D2E8A37DB71}" type="pres">
      <dgm:prSet presAssocID="{822474EB-11B6-4C67-9A29-B73CE8C7D8A9}" presName="connTx" presStyleLbl="parChTrans1D2" presStyleIdx="4" presStyleCnt="6"/>
      <dgm:spPr/>
      <dgm:t>
        <a:bodyPr/>
        <a:lstStyle/>
        <a:p>
          <a:endParaRPr lang="es-MX"/>
        </a:p>
      </dgm:t>
    </dgm:pt>
    <dgm:pt modelId="{BEAB1D3A-4F3A-4760-8C1F-B8BD3D638F94}" type="pres">
      <dgm:prSet presAssocID="{D9DE2A6B-E020-4021-9A6D-9DEBD2596ADC}" presName="root2" presStyleCnt="0"/>
      <dgm:spPr/>
      <dgm:t>
        <a:bodyPr/>
        <a:lstStyle/>
        <a:p>
          <a:endParaRPr lang="es-MX"/>
        </a:p>
      </dgm:t>
    </dgm:pt>
    <dgm:pt modelId="{77588A4A-FD57-42A3-9470-87E1FD387B83}" type="pres">
      <dgm:prSet presAssocID="{D9DE2A6B-E020-4021-9A6D-9DEBD2596ADC}" presName="LevelTwoTextNode" presStyleLbl="node2" presStyleIdx="4" presStyleCnt="6" custScaleX="205157" custScaleY="63254" custLinFactNeighborX="12902" custLinFactNeighborY="-538">
        <dgm:presLayoutVars>
          <dgm:chPref val="3"/>
        </dgm:presLayoutVars>
      </dgm:prSet>
      <dgm:spPr/>
      <dgm:t>
        <a:bodyPr/>
        <a:lstStyle/>
        <a:p>
          <a:endParaRPr lang="es-MX"/>
        </a:p>
      </dgm:t>
    </dgm:pt>
    <dgm:pt modelId="{38911D8F-DFD4-42F7-9931-45D2E5C5C9F7}" type="pres">
      <dgm:prSet presAssocID="{D9DE2A6B-E020-4021-9A6D-9DEBD2596ADC}" presName="level3hierChild" presStyleCnt="0"/>
      <dgm:spPr/>
      <dgm:t>
        <a:bodyPr/>
        <a:lstStyle/>
        <a:p>
          <a:endParaRPr lang="es-MX"/>
        </a:p>
      </dgm:t>
    </dgm:pt>
    <dgm:pt modelId="{3AC8B6B1-8E9F-463D-9706-0B5771B59BB4}" type="pres">
      <dgm:prSet presAssocID="{FB420A9E-B2D7-4B46-92BE-223DB817C2A0}" presName="conn2-1" presStyleLbl="parChTrans1D2" presStyleIdx="5" presStyleCnt="6"/>
      <dgm:spPr/>
      <dgm:t>
        <a:bodyPr/>
        <a:lstStyle/>
        <a:p>
          <a:endParaRPr lang="es-MX"/>
        </a:p>
      </dgm:t>
    </dgm:pt>
    <dgm:pt modelId="{0FE47777-972B-41B9-8E50-BE60BBB95403}" type="pres">
      <dgm:prSet presAssocID="{FB420A9E-B2D7-4B46-92BE-223DB817C2A0}" presName="connTx" presStyleLbl="parChTrans1D2" presStyleIdx="5" presStyleCnt="6"/>
      <dgm:spPr/>
      <dgm:t>
        <a:bodyPr/>
        <a:lstStyle/>
        <a:p>
          <a:endParaRPr lang="es-MX"/>
        </a:p>
      </dgm:t>
    </dgm:pt>
    <dgm:pt modelId="{A0F4DA4C-2441-479F-8B34-6FB254C742B5}" type="pres">
      <dgm:prSet presAssocID="{8A7E940C-8AC2-443E-B85F-FA57F32BE391}" presName="root2" presStyleCnt="0"/>
      <dgm:spPr/>
      <dgm:t>
        <a:bodyPr/>
        <a:lstStyle/>
        <a:p>
          <a:endParaRPr lang="es-MX"/>
        </a:p>
      </dgm:t>
    </dgm:pt>
    <dgm:pt modelId="{8D546520-694A-42FA-B66E-F7B37EFAE960}" type="pres">
      <dgm:prSet presAssocID="{8A7E940C-8AC2-443E-B85F-FA57F32BE391}" presName="LevelTwoTextNode" presStyleLbl="node2" presStyleIdx="5" presStyleCnt="6" custScaleX="205157" custScaleY="108909" custLinFactNeighborX="12902" custLinFactNeighborY="-538">
        <dgm:presLayoutVars>
          <dgm:chPref val="3"/>
        </dgm:presLayoutVars>
      </dgm:prSet>
      <dgm:spPr/>
      <dgm:t>
        <a:bodyPr/>
        <a:lstStyle/>
        <a:p>
          <a:endParaRPr lang="es-MX"/>
        </a:p>
      </dgm:t>
    </dgm:pt>
    <dgm:pt modelId="{A29922D5-0AAB-4136-B567-726B30D403F3}" type="pres">
      <dgm:prSet presAssocID="{8A7E940C-8AC2-443E-B85F-FA57F32BE391}" presName="level3hierChild" presStyleCnt="0"/>
      <dgm:spPr/>
      <dgm:t>
        <a:bodyPr/>
        <a:lstStyle/>
        <a:p>
          <a:endParaRPr lang="es-MX"/>
        </a:p>
      </dgm:t>
    </dgm:pt>
  </dgm:ptLst>
  <dgm:cxnLst>
    <dgm:cxn modelId="{7627F838-C5EB-4355-8A14-54C745617F72}" type="presOf" srcId="{8A7E940C-8AC2-443E-B85F-FA57F32BE391}" destId="{8D546520-694A-42FA-B66E-F7B37EFAE960}" srcOrd="0" destOrd="0" presId="urn:microsoft.com/office/officeart/2008/layout/HorizontalMultiLevelHierarchy"/>
    <dgm:cxn modelId="{89FF7453-E220-4347-B9B4-38C728FC4249}" srcId="{63CB2D90-5300-4A1B-AEF7-FCE9DD09E31E}" destId="{DF1EF568-FD83-443F-A542-A65A14210BA8}" srcOrd="0" destOrd="0" parTransId="{5B1D7315-262F-4576-A2EB-B703486E9EB0}" sibTransId="{1B46853E-B6E8-4CDF-B608-604306F616E7}"/>
    <dgm:cxn modelId="{0655390A-CD0E-4BE1-AEC9-D02A18904119}" type="presOf" srcId="{0F29FA83-1B84-47DD-8B9D-519DD4D1BD15}" destId="{E5F14345-CCA3-4F48-865B-5902D3E20412}" srcOrd="0" destOrd="0" presId="urn:microsoft.com/office/officeart/2008/layout/HorizontalMultiLevelHierarchy"/>
    <dgm:cxn modelId="{5385439B-3FCE-4ACE-8886-4278E7AE2762}" type="presOf" srcId="{5FB139CB-4D20-4E92-8A12-62C24DAF460F}" destId="{3E0EFCB0-7F75-4812-A744-BB41EE0926BF}" srcOrd="0" destOrd="0" presId="urn:microsoft.com/office/officeart/2008/layout/HorizontalMultiLevelHierarchy"/>
    <dgm:cxn modelId="{56E5A01B-6534-45E7-B3CA-0A4936306EC1}" srcId="{63CB2D90-5300-4A1B-AEF7-FCE9DD09E31E}" destId="{6A347893-7A65-4E1B-8B21-66EF73D35F67}" srcOrd="2" destOrd="0" parTransId="{0F29FA83-1B84-47DD-8B9D-519DD4D1BD15}" sibTransId="{28C327CB-E067-4DAE-AC0E-3EE12A46C2A2}"/>
    <dgm:cxn modelId="{A8CB46D8-5A6B-403F-A0FA-97B9B6EF5161}" type="presOf" srcId="{FB420A9E-B2D7-4B46-92BE-223DB817C2A0}" destId="{3AC8B6B1-8E9F-463D-9706-0B5771B59BB4}" srcOrd="0" destOrd="0" presId="urn:microsoft.com/office/officeart/2008/layout/HorizontalMultiLevelHierarchy"/>
    <dgm:cxn modelId="{DE673683-3F93-4712-82E2-B04989F86E30}" type="presOf" srcId="{D81AD657-F754-4FB5-9B73-2E8BD1998B14}" destId="{28F0A5C0-4F0D-4C09-AA27-423E7DBFF3C6}" srcOrd="0" destOrd="0" presId="urn:microsoft.com/office/officeart/2008/layout/HorizontalMultiLevelHierarchy"/>
    <dgm:cxn modelId="{F89641D2-551B-4944-B8D9-7272788D628E}" type="presOf" srcId="{D9DE2A6B-E020-4021-9A6D-9DEBD2596ADC}" destId="{77588A4A-FD57-42A3-9470-87E1FD387B83}" srcOrd="0" destOrd="0" presId="urn:microsoft.com/office/officeart/2008/layout/HorizontalMultiLevelHierarchy"/>
    <dgm:cxn modelId="{46F7B622-D64E-4F55-8E12-DA87A5E37DC7}" srcId="{63CB2D90-5300-4A1B-AEF7-FCE9DD09E31E}" destId="{C0A9DE66-7A9C-4A72-A282-B494D3498F29}" srcOrd="3" destOrd="0" parTransId="{489E8420-0B44-4FD3-A11D-22AA409E9DE2}" sibTransId="{E31CFEF5-7BBE-4069-8674-AA876634F1B4}"/>
    <dgm:cxn modelId="{8206BFE3-34F3-43EC-B906-00B0DDE77764}" type="presOf" srcId="{C0A9DE66-7A9C-4A72-A282-B494D3498F29}" destId="{22DBA7E6-1E24-4FFE-970E-3590E719B3C2}" srcOrd="0" destOrd="0" presId="urn:microsoft.com/office/officeart/2008/layout/HorizontalMultiLevelHierarchy"/>
    <dgm:cxn modelId="{A746DFD2-ED69-49F2-8465-4A575B9A1294}" type="presOf" srcId="{5FB139CB-4D20-4E92-8A12-62C24DAF460F}" destId="{975F70C9-AD5B-4842-87D0-41FF022300D7}" srcOrd="1" destOrd="0" presId="urn:microsoft.com/office/officeart/2008/layout/HorizontalMultiLevelHierarchy"/>
    <dgm:cxn modelId="{FA095E85-910A-472B-8E9F-E226257782CC}" srcId="{63CB2D90-5300-4A1B-AEF7-FCE9DD09E31E}" destId="{D9DE2A6B-E020-4021-9A6D-9DEBD2596ADC}" srcOrd="4" destOrd="0" parTransId="{822474EB-11B6-4C67-9A29-B73CE8C7D8A9}" sibTransId="{210E9138-05BD-45FF-A9AD-A6DCC96CD0D5}"/>
    <dgm:cxn modelId="{E1B3F7F8-5125-452C-AB77-A84C6C6B1C28}" srcId="{63CB2D90-5300-4A1B-AEF7-FCE9DD09E31E}" destId="{8A7E940C-8AC2-443E-B85F-FA57F32BE391}" srcOrd="5" destOrd="0" parTransId="{FB420A9E-B2D7-4B46-92BE-223DB817C2A0}" sibTransId="{0C935449-2A41-4744-9440-643B971D71B0}"/>
    <dgm:cxn modelId="{8C5D031A-36C7-4F9F-B719-6C55482C097C}" type="presOf" srcId="{0F29FA83-1B84-47DD-8B9D-519DD4D1BD15}" destId="{85C0BE9C-3048-4CFB-8A10-B953024D67CA}" srcOrd="1" destOrd="0" presId="urn:microsoft.com/office/officeart/2008/layout/HorizontalMultiLevelHierarchy"/>
    <dgm:cxn modelId="{7684DFF7-3A14-47CD-8EC6-6E06EC39F2A1}" type="presOf" srcId="{0C20B8DB-170E-48D4-94C7-04B1D74F4E37}" destId="{4299CE92-E762-4257-937B-716F9FA54E39}" srcOrd="0" destOrd="0" presId="urn:microsoft.com/office/officeart/2008/layout/HorizontalMultiLevelHierarchy"/>
    <dgm:cxn modelId="{991B678F-74B4-4E0A-B4BD-3638265FBAEB}" type="presOf" srcId="{6A347893-7A65-4E1B-8B21-66EF73D35F67}" destId="{136E109D-390D-4472-AB21-4779E9484C64}"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86C3C266-F40B-4F3C-8384-4EC3FAA974FF}" type="presOf" srcId="{489E8420-0B44-4FD3-A11D-22AA409E9DE2}" destId="{039F4A2F-148E-4B0A-81EF-AC355FB4291C}" srcOrd="0" destOrd="0" presId="urn:microsoft.com/office/officeart/2008/layout/HorizontalMultiLevelHierarchy"/>
    <dgm:cxn modelId="{D171F2B7-369B-421F-B570-221BB82B79DD}" type="presOf" srcId="{5B1D7315-262F-4576-A2EB-B703486E9EB0}" destId="{7612138A-6D3D-44C7-8BCD-D978466CD89F}" srcOrd="0" destOrd="0" presId="urn:microsoft.com/office/officeart/2008/layout/HorizontalMultiLevelHierarchy"/>
    <dgm:cxn modelId="{6CEF9125-CA70-4C67-A95C-CAD33272B9DF}" type="presOf" srcId="{822474EB-11B6-4C67-9A29-B73CE8C7D8A9}" destId="{FAA55EED-18B2-4B71-A30E-2D2E8A37DB71}" srcOrd="1" destOrd="0" presId="urn:microsoft.com/office/officeart/2008/layout/HorizontalMultiLevelHierarchy"/>
    <dgm:cxn modelId="{D2AEDBDE-9D5E-4E66-B16C-18BC6C81A004}" type="presOf" srcId="{489E8420-0B44-4FD3-A11D-22AA409E9DE2}" destId="{D06DEBE9-0A9A-4303-AC26-8CDDE2A80961}" srcOrd="1" destOrd="0" presId="urn:microsoft.com/office/officeart/2008/layout/HorizontalMultiLevelHierarchy"/>
    <dgm:cxn modelId="{54DD7D02-5FC5-4F4C-B476-602CE88D3A43}" type="presOf" srcId="{DF1EF568-FD83-443F-A542-A65A14210BA8}" destId="{5C139781-984C-4BE4-B9A2-C836F4704BEE}" srcOrd="0" destOrd="0" presId="urn:microsoft.com/office/officeart/2008/layout/HorizontalMultiLevelHierarchy"/>
    <dgm:cxn modelId="{3254F15F-762E-466A-A230-47C8AF976A8B}" srcId="{63CB2D90-5300-4A1B-AEF7-FCE9DD09E31E}" destId="{D81AD657-F754-4FB5-9B73-2E8BD1998B14}" srcOrd="1" destOrd="0" parTransId="{5FB139CB-4D20-4E92-8A12-62C24DAF460F}" sibTransId="{31A615D0-0425-4477-9F2B-BD392C26537A}"/>
    <dgm:cxn modelId="{8CE0DD4D-A224-436E-9261-C55FE4FE03BE}" type="presOf" srcId="{63CB2D90-5300-4A1B-AEF7-FCE9DD09E31E}" destId="{4E4577B6-1294-44B0-9B02-4AA8D9D7F013}" srcOrd="0" destOrd="0" presId="urn:microsoft.com/office/officeart/2008/layout/HorizontalMultiLevelHierarchy"/>
    <dgm:cxn modelId="{6096C60B-7EE7-44F4-9193-2ACC65106220}" type="presOf" srcId="{822474EB-11B6-4C67-9A29-B73CE8C7D8A9}" destId="{F90F1050-13CD-4D98-8941-5BA3E2E15CC5}" srcOrd="0" destOrd="0" presId="urn:microsoft.com/office/officeart/2008/layout/HorizontalMultiLevelHierarchy"/>
    <dgm:cxn modelId="{F999D3E8-87B2-46FB-8A90-870D84395090}" type="presOf" srcId="{FB420A9E-B2D7-4B46-92BE-223DB817C2A0}" destId="{0FE47777-972B-41B9-8E50-BE60BBB95403}" srcOrd="1" destOrd="0" presId="urn:microsoft.com/office/officeart/2008/layout/HorizontalMultiLevelHierarchy"/>
    <dgm:cxn modelId="{E26C6AFD-926C-4864-A0AB-3040A59BE0B7}" type="presOf" srcId="{5B1D7315-262F-4576-A2EB-B703486E9EB0}" destId="{382EBC10-E025-40B5-8581-FB5DD1A2062B}" srcOrd="1" destOrd="0" presId="urn:microsoft.com/office/officeart/2008/layout/HorizontalMultiLevelHierarchy"/>
    <dgm:cxn modelId="{AFDA3537-B02A-4E76-906D-F19FC0AECC10}" type="presParOf" srcId="{4299CE92-E762-4257-937B-716F9FA54E39}" destId="{A0AAF9CC-5F80-4AFA-9961-E0C98FFBF95C}" srcOrd="0" destOrd="0" presId="urn:microsoft.com/office/officeart/2008/layout/HorizontalMultiLevelHierarchy"/>
    <dgm:cxn modelId="{49E55313-9FBF-4B11-AB43-E9282844B9B6}" type="presParOf" srcId="{A0AAF9CC-5F80-4AFA-9961-E0C98FFBF95C}" destId="{4E4577B6-1294-44B0-9B02-4AA8D9D7F013}" srcOrd="0" destOrd="0" presId="urn:microsoft.com/office/officeart/2008/layout/HorizontalMultiLevelHierarchy"/>
    <dgm:cxn modelId="{AF6F55F3-C3F0-4E2A-8F29-E3757B884974}" type="presParOf" srcId="{A0AAF9CC-5F80-4AFA-9961-E0C98FFBF95C}" destId="{D006ACA2-0FA7-4BB1-838B-0016BB700143}" srcOrd="1" destOrd="0" presId="urn:microsoft.com/office/officeart/2008/layout/HorizontalMultiLevelHierarchy"/>
    <dgm:cxn modelId="{86666F69-5D61-4971-9D5B-F286D4A2CD32}" type="presParOf" srcId="{D006ACA2-0FA7-4BB1-838B-0016BB700143}" destId="{7612138A-6D3D-44C7-8BCD-D978466CD89F}" srcOrd="0" destOrd="0" presId="urn:microsoft.com/office/officeart/2008/layout/HorizontalMultiLevelHierarchy"/>
    <dgm:cxn modelId="{2AE18367-6BA4-4EC2-ADEF-03B593A47FFB}" type="presParOf" srcId="{7612138A-6D3D-44C7-8BCD-D978466CD89F}" destId="{382EBC10-E025-40B5-8581-FB5DD1A2062B}" srcOrd="0" destOrd="0" presId="urn:microsoft.com/office/officeart/2008/layout/HorizontalMultiLevelHierarchy"/>
    <dgm:cxn modelId="{B8DA59ED-D300-41F1-93E4-F7FCA4A660EC}" type="presParOf" srcId="{D006ACA2-0FA7-4BB1-838B-0016BB700143}" destId="{5E292676-F796-4C94-A395-AD05598421C8}" srcOrd="1" destOrd="0" presId="urn:microsoft.com/office/officeart/2008/layout/HorizontalMultiLevelHierarchy"/>
    <dgm:cxn modelId="{A5909243-8BB3-4E76-B441-1DD326BA3FA6}" type="presParOf" srcId="{5E292676-F796-4C94-A395-AD05598421C8}" destId="{5C139781-984C-4BE4-B9A2-C836F4704BEE}" srcOrd="0" destOrd="0" presId="urn:microsoft.com/office/officeart/2008/layout/HorizontalMultiLevelHierarchy"/>
    <dgm:cxn modelId="{BE55BDB5-B268-446E-9854-B20F6FB713E4}" type="presParOf" srcId="{5E292676-F796-4C94-A395-AD05598421C8}" destId="{85AE00F3-FF54-42F9-B352-86DA493D33CF}" srcOrd="1" destOrd="0" presId="urn:microsoft.com/office/officeart/2008/layout/HorizontalMultiLevelHierarchy"/>
    <dgm:cxn modelId="{9B989A33-863D-4DCF-BB10-763A73ACED95}" type="presParOf" srcId="{D006ACA2-0FA7-4BB1-838B-0016BB700143}" destId="{3E0EFCB0-7F75-4812-A744-BB41EE0926BF}" srcOrd="2" destOrd="0" presId="urn:microsoft.com/office/officeart/2008/layout/HorizontalMultiLevelHierarchy"/>
    <dgm:cxn modelId="{70D0FD22-D659-413D-9635-82415151DA72}" type="presParOf" srcId="{3E0EFCB0-7F75-4812-A744-BB41EE0926BF}" destId="{975F70C9-AD5B-4842-87D0-41FF022300D7}" srcOrd="0" destOrd="0" presId="urn:microsoft.com/office/officeart/2008/layout/HorizontalMultiLevelHierarchy"/>
    <dgm:cxn modelId="{88BA967F-34D3-497B-AB54-2E90F95ABFF0}" type="presParOf" srcId="{D006ACA2-0FA7-4BB1-838B-0016BB700143}" destId="{DC5EB05B-72C5-4670-A33D-179996514E9C}" srcOrd="3" destOrd="0" presId="urn:microsoft.com/office/officeart/2008/layout/HorizontalMultiLevelHierarchy"/>
    <dgm:cxn modelId="{913170E6-8A24-4A8D-9992-B1133EE1BA54}" type="presParOf" srcId="{DC5EB05B-72C5-4670-A33D-179996514E9C}" destId="{28F0A5C0-4F0D-4C09-AA27-423E7DBFF3C6}" srcOrd="0" destOrd="0" presId="urn:microsoft.com/office/officeart/2008/layout/HorizontalMultiLevelHierarchy"/>
    <dgm:cxn modelId="{71400B46-2CD8-4406-A5AE-433AF668D313}" type="presParOf" srcId="{DC5EB05B-72C5-4670-A33D-179996514E9C}" destId="{F4800107-7B15-45D6-AB03-D4B63D35183F}" srcOrd="1" destOrd="0" presId="urn:microsoft.com/office/officeart/2008/layout/HorizontalMultiLevelHierarchy"/>
    <dgm:cxn modelId="{72D5FE59-3105-467B-BE13-14D153482348}" type="presParOf" srcId="{D006ACA2-0FA7-4BB1-838B-0016BB700143}" destId="{E5F14345-CCA3-4F48-865B-5902D3E20412}" srcOrd="4" destOrd="0" presId="urn:microsoft.com/office/officeart/2008/layout/HorizontalMultiLevelHierarchy"/>
    <dgm:cxn modelId="{8389F66D-6B09-450D-96E0-B0954C1E825F}" type="presParOf" srcId="{E5F14345-CCA3-4F48-865B-5902D3E20412}" destId="{85C0BE9C-3048-4CFB-8A10-B953024D67CA}" srcOrd="0" destOrd="0" presId="urn:microsoft.com/office/officeart/2008/layout/HorizontalMultiLevelHierarchy"/>
    <dgm:cxn modelId="{40831E68-068E-4974-9D5B-01BF5F21EE36}" type="presParOf" srcId="{D006ACA2-0FA7-4BB1-838B-0016BB700143}" destId="{7BF36634-0030-48E0-AB8C-610BDAD79E6F}" srcOrd="5" destOrd="0" presId="urn:microsoft.com/office/officeart/2008/layout/HorizontalMultiLevelHierarchy"/>
    <dgm:cxn modelId="{788BF4EC-25F8-49B9-B544-0FFC15759FDC}" type="presParOf" srcId="{7BF36634-0030-48E0-AB8C-610BDAD79E6F}" destId="{136E109D-390D-4472-AB21-4779E9484C64}" srcOrd="0" destOrd="0" presId="urn:microsoft.com/office/officeart/2008/layout/HorizontalMultiLevelHierarchy"/>
    <dgm:cxn modelId="{42F7CA99-A1A8-4121-92AD-7B353D5E9AA7}" type="presParOf" srcId="{7BF36634-0030-48E0-AB8C-610BDAD79E6F}" destId="{9D300AE5-4281-4286-B957-408FDDFBD3FB}" srcOrd="1" destOrd="0" presId="urn:microsoft.com/office/officeart/2008/layout/HorizontalMultiLevelHierarchy"/>
    <dgm:cxn modelId="{AE8305DD-221C-4F0C-A822-05C9B6AD7A8A}" type="presParOf" srcId="{D006ACA2-0FA7-4BB1-838B-0016BB700143}" destId="{039F4A2F-148E-4B0A-81EF-AC355FB4291C}" srcOrd="6" destOrd="0" presId="urn:microsoft.com/office/officeart/2008/layout/HorizontalMultiLevelHierarchy"/>
    <dgm:cxn modelId="{1DD7F851-48C2-49C6-8765-6161306FA67C}" type="presParOf" srcId="{039F4A2F-148E-4B0A-81EF-AC355FB4291C}" destId="{D06DEBE9-0A9A-4303-AC26-8CDDE2A80961}" srcOrd="0" destOrd="0" presId="urn:microsoft.com/office/officeart/2008/layout/HorizontalMultiLevelHierarchy"/>
    <dgm:cxn modelId="{3B9F1EE1-A34B-4BB2-9821-15D9F5CD6691}" type="presParOf" srcId="{D006ACA2-0FA7-4BB1-838B-0016BB700143}" destId="{12107DD1-FDD4-4BC9-8676-C92A6CCE518A}" srcOrd="7" destOrd="0" presId="urn:microsoft.com/office/officeart/2008/layout/HorizontalMultiLevelHierarchy"/>
    <dgm:cxn modelId="{2F095F8C-AD3E-4A44-9D5B-29FA2C86CE51}" type="presParOf" srcId="{12107DD1-FDD4-4BC9-8676-C92A6CCE518A}" destId="{22DBA7E6-1E24-4FFE-970E-3590E719B3C2}" srcOrd="0" destOrd="0" presId="urn:microsoft.com/office/officeart/2008/layout/HorizontalMultiLevelHierarchy"/>
    <dgm:cxn modelId="{12517776-A36F-405B-B22A-880232696B0E}" type="presParOf" srcId="{12107DD1-FDD4-4BC9-8676-C92A6CCE518A}" destId="{8A0FDF92-0BE3-4F49-8057-FAB0DC75143F}" srcOrd="1" destOrd="0" presId="urn:microsoft.com/office/officeart/2008/layout/HorizontalMultiLevelHierarchy"/>
    <dgm:cxn modelId="{E8E3C56A-BBF2-4A8F-A776-618EC9C7D0ED}" type="presParOf" srcId="{D006ACA2-0FA7-4BB1-838B-0016BB700143}" destId="{F90F1050-13CD-4D98-8941-5BA3E2E15CC5}" srcOrd="8" destOrd="0" presId="urn:microsoft.com/office/officeart/2008/layout/HorizontalMultiLevelHierarchy"/>
    <dgm:cxn modelId="{AD6F0237-82C2-4D9F-91EF-37171026138C}" type="presParOf" srcId="{F90F1050-13CD-4D98-8941-5BA3E2E15CC5}" destId="{FAA55EED-18B2-4B71-A30E-2D2E8A37DB71}" srcOrd="0" destOrd="0" presId="urn:microsoft.com/office/officeart/2008/layout/HorizontalMultiLevelHierarchy"/>
    <dgm:cxn modelId="{7AC05E9D-EC12-46B7-92DD-254C8629EFE6}" type="presParOf" srcId="{D006ACA2-0FA7-4BB1-838B-0016BB700143}" destId="{BEAB1D3A-4F3A-4760-8C1F-B8BD3D638F94}" srcOrd="9" destOrd="0" presId="urn:microsoft.com/office/officeart/2008/layout/HorizontalMultiLevelHierarchy"/>
    <dgm:cxn modelId="{FE1435B3-1706-4234-964B-DA723005999E}" type="presParOf" srcId="{BEAB1D3A-4F3A-4760-8C1F-B8BD3D638F94}" destId="{77588A4A-FD57-42A3-9470-87E1FD387B83}" srcOrd="0" destOrd="0" presId="urn:microsoft.com/office/officeart/2008/layout/HorizontalMultiLevelHierarchy"/>
    <dgm:cxn modelId="{67F0B599-2703-4899-857E-496053248398}" type="presParOf" srcId="{BEAB1D3A-4F3A-4760-8C1F-B8BD3D638F94}" destId="{38911D8F-DFD4-42F7-9931-45D2E5C5C9F7}" srcOrd="1" destOrd="0" presId="urn:microsoft.com/office/officeart/2008/layout/HorizontalMultiLevelHierarchy"/>
    <dgm:cxn modelId="{37764C0B-D184-4B2C-BEAF-4232BD6D71F3}" type="presParOf" srcId="{D006ACA2-0FA7-4BB1-838B-0016BB700143}" destId="{3AC8B6B1-8E9F-463D-9706-0B5771B59BB4}" srcOrd="10" destOrd="0" presId="urn:microsoft.com/office/officeart/2008/layout/HorizontalMultiLevelHierarchy"/>
    <dgm:cxn modelId="{478F3C45-7ACF-4E92-9298-F831DB7C6800}" type="presParOf" srcId="{3AC8B6B1-8E9F-463D-9706-0B5771B59BB4}" destId="{0FE47777-972B-41B9-8E50-BE60BBB95403}" srcOrd="0" destOrd="0" presId="urn:microsoft.com/office/officeart/2008/layout/HorizontalMultiLevelHierarchy"/>
    <dgm:cxn modelId="{B5234012-57C3-4FB7-9D91-45A9D1B4E753}" type="presParOf" srcId="{D006ACA2-0FA7-4BB1-838B-0016BB700143}" destId="{A0F4DA4C-2441-479F-8B34-6FB254C742B5}" srcOrd="11" destOrd="0" presId="urn:microsoft.com/office/officeart/2008/layout/HorizontalMultiLevelHierarchy"/>
    <dgm:cxn modelId="{8A7EFBBE-138D-424E-ADD4-B39F844B077E}" type="presParOf" srcId="{A0F4DA4C-2441-479F-8B34-6FB254C742B5}" destId="{8D546520-694A-42FA-B66E-F7B37EFAE960}" srcOrd="0" destOrd="0" presId="urn:microsoft.com/office/officeart/2008/layout/HorizontalMultiLevelHierarchy"/>
    <dgm:cxn modelId="{681B45B0-473B-45E7-9AF4-50FB3DF9DD28}" type="presParOf" srcId="{A0F4DA4C-2441-479F-8B34-6FB254C742B5}" destId="{A29922D5-0AAB-4136-B567-726B30D403F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C3DE526-C4FB-4172-8501-15A95997B28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A9C26AB7-EF34-4AE2-9747-12D95FA2EB5E}">
      <dgm:prSet custT="1"/>
      <dgm:spPr>
        <a:solidFill>
          <a:schemeClr val="tx2"/>
        </a:solidFill>
      </dgm:spPr>
      <dgm:t>
        <a:bodyPr/>
        <a:lstStyle/>
        <a:p>
          <a:pPr rtl="0"/>
          <a:r>
            <a:rPr lang="es-ES" sz="1400" dirty="0" smtClean="0">
              <a:latin typeface="Arial" panose="020B0604020202020204" pitchFamily="34" charset="0"/>
              <a:cs typeface="Arial" panose="020B0604020202020204" pitchFamily="34" charset="0"/>
            </a:rPr>
            <a:t>Distribuir competencias entre los órdenes de gobierno para establecer las responsabilidades administrativas de los Servidores Públicos; sus obligaciones; las sanciones aplicables por los actos u omisiones en que incurran y, las que correspondan a los particulares vinculados con faltas administrativas graves, estableciendo los procedimientos correspondientes para su aplicación;</a:t>
          </a:r>
          <a:endParaRPr lang="es-MX" sz="1400" dirty="0">
            <a:latin typeface="Arial" panose="020B0604020202020204" pitchFamily="34" charset="0"/>
            <a:cs typeface="Arial" panose="020B0604020202020204" pitchFamily="34" charset="0"/>
          </a:endParaRPr>
        </a:p>
      </dgm:t>
    </dgm:pt>
    <dgm:pt modelId="{7E84843A-DE97-4B99-A597-6EA2135CB405}" type="parTrans" cxnId="{1CD6CA8E-5A34-4AC8-A727-012F121ED7A5}">
      <dgm:prSet/>
      <dgm:spPr/>
      <dgm:t>
        <a:bodyPr/>
        <a:lstStyle/>
        <a:p>
          <a:endParaRPr lang="es-ES" sz="1400">
            <a:latin typeface="Arial" panose="020B0604020202020204" pitchFamily="34" charset="0"/>
            <a:cs typeface="Arial" panose="020B0604020202020204" pitchFamily="34" charset="0"/>
          </a:endParaRPr>
        </a:p>
      </dgm:t>
    </dgm:pt>
    <dgm:pt modelId="{24EE1A04-5013-43CD-A6C4-C7232CFFCF51}" type="sibTrans" cxnId="{1CD6CA8E-5A34-4AC8-A727-012F121ED7A5}">
      <dgm:prSet/>
      <dgm:spPr/>
      <dgm:t>
        <a:bodyPr/>
        <a:lstStyle/>
        <a:p>
          <a:endParaRPr lang="es-ES" sz="1400">
            <a:latin typeface="Arial" panose="020B0604020202020204" pitchFamily="34" charset="0"/>
            <a:cs typeface="Arial" panose="020B0604020202020204" pitchFamily="34" charset="0"/>
          </a:endParaRPr>
        </a:p>
      </dgm:t>
    </dgm:pt>
    <dgm:pt modelId="{1EA4507D-0CF4-446B-A260-A6AF2BE10D23}">
      <dgm:prSet custT="1"/>
      <dgm:spPr>
        <a:solidFill>
          <a:schemeClr val="tx2"/>
        </a:solidFill>
      </dgm:spPr>
      <dgm:t>
        <a:bodyPr/>
        <a:lstStyle/>
        <a:p>
          <a:pPr rtl="0"/>
          <a:r>
            <a:rPr lang="es-ES" sz="1400" dirty="0" smtClean="0">
              <a:latin typeface="Arial" panose="020B0604020202020204" pitchFamily="34" charset="0"/>
              <a:cs typeface="Arial" panose="020B0604020202020204" pitchFamily="34" charset="0"/>
            </a:rPr>
            <a:t>Establecer las faltas administrativas graves y no graves de los Servidores Públicos, las sanciones aplicables a las mismas, así como los procedimientos para su aplicación y las facultades de las autoridades competentes para tal efecto;</a:t>
          </a:r>
          <a:endParaRPr lang="es-MX" sz="1400" dirty="0">
            <a:latin typeface="Arial" panose="020B0604020202020204" pitchFamily="34" charset="0"/>
            <a:cs typeface="Arial" panose="020B0604020202020204" pitchFamily="34" charset="0"/>
          </a:endParaRPr>
        </a:p>
      </dgm:t>
    </dgm:pt>
    <dgm:pt modelId="{B7D7D29A-EF2E-4495-8E4D-949ED235861F}" type="parTrans" cxnId="{C23FAEAC-4089-4036-AD5E-0D9FE8CBD420}">
      <dgm:prSet/>
      <dgm:spPr/>
      <dgm:t>
        <a:bodyPr/>
        <a:lstStyle/>
        <a:p>
          <a:endParaRPr lang="es-ES" sz="1400">
            <a:latin typeface="Arial" panose="020B0604020202020204" pitchFamily="34" charset="0"/>
            <a:cs typeface="Arial" panose="020B0604020202020204" pitchFamily="34" charset="0"/>
          </a:endParaRPr>
        </a:p>
      </dgm:t>
    </dgm:pt>
    <dgm:pt modelId="{B2B0F644-A175-456D-ADC3-F8B8B029A2D6}" type="sibTrans" cxnId="{C23FAEAC-4089-4036-AD5E-0D9FE8CBD420}">
      <dgm:prSet/>
      <dgm:spPr/>
      <dgm:t>
        <a:bodyPr/>
        <a:lstStyle/>
        <a:p>
          <a:endParaRPr lang="es-ES" sz="1400">
            <a:latin typeface="Arial" panose="020B0604020202020204" pitchFamily="34" charset="0"/>
            <a:cs typeface="Arial" panose="020B0604020202020204" pitchFamily="34" charset="0"/>
          </a:endParaRPr>
        </a:p>
      </dgm:t>
    </dgm:pt>
    <dgm:pt modelId="{AF8508F7-9988-4B07-BC72-17332962A472}">
      <dgm:prSet custT="1"/>
      <dgm:spPr>
        <a:solidFill>
          <a:schemeClr val="accent5">
            <a:lumMod val="75000"/>
          </a:schemeClr>
        </a:solidFill>
      </dgm:spPr>
      <dgm:t>
        <a:bodyPr/>
        <a:lstStyle/>
        <a:p>
          <a:pPr algn="just" rtl="0"/>
          <a:r>
            <a:rPr lang="es-ES" sz="1400" dirty="0" smtClean="0">
              <a:latin typeface="Arial" panose="020B0604020202020204" pitchFamily="34" charset="0"/>
              <a:cs typeface="Arial" panose="020B0604020202020204" pitchFamily="34" charset="0"/>
            </a:rPr>
            <a:t>Determinar los mecanismos para la prevención, corrección e investigación de responsabilidades administrativas, y</a:t>
          </a:r>
          <a:endParaRPr lang="es-MX" sz="1400" dirty="0">
            <a:latin typeface="Arial" panose="020B0604020202020204" pitchFamily="34" charset="0"/>
            <a:cs typeface="Arial" panose="020B0604020202020204" pitchFamily="34" charset="0"/>
          </a:endParaRPr>
        </a:p>
      </dgm:t>
    </dgm:pt>
    <dgm:pt modelId="{14F30876-1B5D-4050-8949-D74E391C1469}" type="parTrans" cxnId="{B39D680D-5884-47C3-9579-ADCEE766D7E0}">
      <dgm:prSet/>
      <dgm:spPr/>
      <dgm:t>
        <a:bodyPr/>
        <a:lstStyle/>
        <a:p>
          <a:endParaRPr lang="es-ES" sz="1400">
            <a:latin typeface="Arial" panose="020B0604020202020204" pitchFamily="34" charset="0"/>
            <a:cs typeface="Arial" panose="020B0604020202020204" pitchFamily="34" charset="0"/>
          </a:endParaRPr>
        </a:p>
      </dgm:t>
    </dgm:pt>
    <dgm:pt modelId="{5BB35EBD-3BCC-49E0-B2AF-C4E9D9D132C5}" type="sibTrans" cxnId="{B39D680D-5884-47C3-9579-ADCEE766D7E0}">
      <dgm:prSet/>
      <dgm:spPr/>
      <dgm:t>
        <a:bodyPr/>
        <a:lstStyle/>
        <a:p>
          <a:endParaRPr lang="es-ES" sz="1400">
            <a:latin typeface="Arial" panose="020B0604020202020204" pitchFamily="34" charset="0"/>
            <a:cs typeface="Arial" panose="020B0604020202020204" pitchFamily="34" charset="0"/>
          </a:endParaRPr>
        </a:p>
      </dgm:t>
    </dgm:pt>
    <dgm:pt modelId="{002A9476-E81E-414E-96DB-F2CD97A7CC20}">
      <dgm:prSet custT="1"/>
      <dgm:spPr>
        <a:solidFill>
          <a:schemeClr val="tx2"/>
        </a:solidFill>
      </dgm:spPr>
      <dgm:t>
        <a:bodyPr/>
        <a:lstStyle/>
        <a:p>
          <a:pPr rtl="0"/>
          <a:r>
            <a:rPr lang="es-ES" sz="1400" dirty="0" smtClean="0">
              <a:latin typeface="Arial" panose="020B0604020202020204" pitchFamily="34" charset="0"/>
              <a:cs typeface="Arial" panose="020B0604020202020204" pitchFamily="34" charset="0"/>
            </a:rPr>
            <a:t>Crear las bases para que todo ente público establezca políticas eficaces de ética pública y responsabilidad en el servicio público.</a:t>
          </a:r>
          <a:endParaRPr lang="es-MX" sz="1400" dirty="0">
            <a:latin typeface="Arial" panose="020B0604020202020204" pitchFamily="34" charset="0"/>
            <a:cs typeface="Arial" panose="020B0604020202020204" pitchFamily="34" charset="0"/>
          </a:endParaRPr>
        </a:p>
      </dgm:t>
    </dgm:pt>
    <dgm:pt modelId="{391E57FC-8BE5-4A52-9055-9B4CB3358941}" type="parTrans" cxnId="{1EBD8D42-FFB9-4832-A7DC-2AB844CF1F25}">
      <dgm:prSet/>
      <dgm:spPr/>
      <dgm:t>
        <a:bodyPr/>
        <a:lstStyle/>
        <a:p>
          <a:endParaRPr lang="es-ES" sz="1400">
            <a:latin typeface="Arial" panose="020B0604020202020204" pitchFamily="34" charset="0"/>
            <a:cs typeface="Arial" panose="020B0604020202020204" pitchFamily="34" charset="0"/>
          </a:endParaRPr>
        </a:p>
      </dgm:t>
    </dgm:pt>
    <dgm:pt modelId="{38BA5E0A-CF61-4F2B-9A81-E9E06A62C0C9}" type="sibTrans" cxnId="{1EBD8D42-FFB9-4832-A7DC-2AB844CF1F25}">
      <dgm:prSet/>
      <dgm:spPr/>
      <dgm:t>
        <a:bodyPr/>
        <a:lstStyle/>
        <a:p>
          <a:endParaRPr lang="es-ES" sz="1400">
            <a:latin typeface="Arial" panose="020B0604020202020204" pitchFamily="34" charset="0"/>
            <a:cs typeface="Arial" panose="020B0604020202020204" pitchFamily="34" charset="0"/>
          </a:endParaRPr>
        </a:p>
      </dgm:t>
    </dgm:pt>
    <dgm:pt modelId="{C3EE6B48-0A75-4E5A-8482-9C8D921F74BE}">
      <dgm:prSet custT="1"/>
      <dgm:spPr>
        <a:solidFill>
          <a:schemeClr val="accent5">
            <a:lumMod val="75000"/>
          </a:schemeClr>
        </a:solidFill>
      </dgm:spPr>
      <dgm:t>
        <a:bodyPr/>
        <a:lstStyle/>
        <a:p>
          <a:pPr rtl="0"/>
          <a:r>
            <a:rPr lang="es-ES" sz="1400" dirty="0" smtClean="0">
              <a:latin typeface="Arial" panose="020B0604020202020204" pitchFamily="34" charset="0"/>
              <a:cs typeface="Arial" panose="020B0604020202020204" pitchFamily="34" charset="0"/>
            </a:rPr>
            <a:t>Establecer los principios y obligaciones que rigen la actuación de los Servidores Públicos;</a:t>
          </a:r>
          <a:endParaRPr lang="es-MX" sz="1400" dirty="0">
            <a:latin typeface="Arial" panose="020B0604020202020204" pitchFamily="34" charset="0"/>
            <a:cs typeface="Arial" panose="020B0604020202020204" pitchFamily="34" charset="0"/>
          </a:endParaRPr>
        </a:p>
      </dgm:t>
    </dgm:pt>
    <dgm:pt modelId="{3A4FFE25-B195-4309-889C-8A4AB98CC3DE}" type="sibTrans" cxnId="{A6391A5F-E24A-46C0-8EF3-826C20109EEE}">
      <dgm:prSet/>
      <dgm:spPr/>
      <dgm:t>
        <a:bodyPr/>
        <a:lstStyle/>
        <a:p>
          <a:endParaRPr lang="es-ES" sz="1400">
            <a:latin typeface="Arial" panose="020B0604020202020204" pitchFamily="34" charset="0"/>
            <a:cs typeface="Arial" panose="020B0604020202020204" pitchFamily="34" charset="0"/>
          </a:endParaRPr>
        </a:p>
      </dgm:t>
    </dgm:pt>
    <dgm:pt modelId="{DCF992EF-BB20-46B4-9CA7-4FC8B2F6EB2D}" type="parTrans" cxnId="{A6391A5F-E24A-46C0-8EF3-826C20109EEE}">
      <dgm:prSet/>
      <dgm:spPr/>
      <dgm:t>
        <a:bodyPr/>
        <a:lstStyle/>
        <a:p>
          <a:endParaRPr lang="es-ES" sz="1400">
            <a:latin typeface="Arial" panose="020B0604020202020204" pitchFamily="34" charset="0"/>
            <a:cs typeface="Arial" panose="020B0604020202020204" pitchFamily="34" charset="0"/>
          </a:endParaRPr>
        </a:p>
      </dgm:t>
    </dgm:pt>
    <dgm:pt modelId="{F7C90859-F837-4036-AB36-C2820A0B0E36}" type="pres">
      <dgm:prSet presAssocID="{3C3DE526-C4FB-4172-8501-15A95997B28F}" presName="Name0" presStyleCnt="0">
        <dgm:presLayoutVars>
          <dgm:chMax val="7"/>
          <dgm:chPref val="7"/>
          <dgm:dir/>
        </dgm:presLayoutVars>
      </dgm:prSet>
      <dgm:spPr/>
      <dgm:t>
        <a:bodyPr/>
        <a:lstStyle/>
        <a:p>
          <a:endParaRPr lang="es-ES"/>
        </a:p>
      </dgm:t>
    </dgm:pt>
    <dgm:pt modelId="{90CDE929-6A3F-47D9-8752-55B8822FA531}" type="pres">
      <dgm:prSet presAssocID="{3C3DE526-C4FB-4172-8501-15A95997B28F}" presName="Name1" presStyleCnt="0"/>
      <dgm:spPr/>
    </dgm:pt>
    <dgm:pt modelId="{315EEA77-915F-496E-9FB6-579F327663F4}" type="pres">
      <dgm:prSet presAssocID="{3C3DE526-C4FB-4172-8501-15A95997B28F}" presName="cycle" presStyleCnt="0"/>
      <dgm:spPr/>
    </dgm:pt>
    <dgm:pt modelId="{2F002046-E27A-475E-A461-5BFDDAF1B16A}" type="pres">
      <dgm:prSet presAssocID="{3C3DE526-C4FB-4172-8501-15A95997B28F}" presName="srcNode" presStyleLbl="node1" presStyleIdx="0" presStyleCnt="5"/>
      <dgm:spPr/>
    </dgm:pt>
    <dgm:pt modelId="{631112C4-5914-4151-8D2A-D2196F72B631}" type="pres">
      <dgm:prSet presAssocID="{3C3DE526-C4FB-4172-8501-15A95997B28F}" presName="conn" presStyleLbl="parChTrans1D2" presStyleIdx="0" presStyleCnt="1"/>
      <dgm:spPr/>
      <dgm:t>
        <a:bodyPr/>
        <a:lstStyle/>
        <a:p>
          <a:endParaRPr lang="es-ES"/>
        </a:p>
      </dgm:t>
    </dgm:pt>
    <dgm:pt modelId="{8F5A5ADA-F229-4DA9-8204-3DA0A8682B4E}" type="pres">
      <dgm:prSet presAssocID="{3C3DE526-C4FB-4172-8501-15A95997B28F}" presName="extraNode" presStyleLbl="node1" presStyleIdx="0" presStyleCnt="5"/>
      <dgm:spPr/>
    </dgm:pt>
    <dgm:pt modelId="{26E0071C-CA09-4B0D-96D9-E2C606CC6B5E}" type="pres">
      <dgm:prSet presAssocID="{3C3DE526-C4FB-4172-8501-15A95997B28F}" presName="dstNode" presStyleLbl="node1" presStyleIdx="0" presStyleCnt="5"/>
      <dgm:spPr/>
    </dgm:pt>
    <dgm:pt modelId="{EAF903AE-5C39-4669-8C08-66E3AE8C4DB3}" type="pres">
      <dgm:prSet presAssocID="{A9C26AB7-EF34-4AE2-9747-12D95FA2EB5E}" presName="text_1" presStyleLbl="node1" presStyleIdx="0" presStyleCnt="5" custScaleY="161153">
        <dgm:presLayoutVars>
          <dgm:bulletEnabled val="1"/>
        </dgm:presLayoutVars>
      </dgm:prSet>
      <dgm:spPr/>
      <dgm:t>
        <a:bodyPr/>
        <a:lstStyle/>
        <a:p>
          <a:endParaRPr lang="es-ES"/>
        </a:p>
      </dgm:t>
    </dgm:pt>
    <dgm:pt modelId="{054E5AE7-42E1-40E9-B626-2ECEB5EC5AE7}" type="pres">
      <dgm:prSet presAssocID="{A9C26AB7-EF34-4AE2-9747-12D95FA2EB5E}" presName="accent_1" presStyleCnt="0"/>
      <dgm:spPr/>
    </dgm:pt>
    <dgm:pt modelId="{F8A80ECF-130E-40DD-A894-46BD955B8B3C}" type="pres">
      <dgm:prSet presAssocID="{A9C26AB7-EF34-4AE2-9747-12D95FA2EB5E}" presName="accentRepeatNode" presStyleLbl="solidFgAcc1" presStyleIdx="0" presStyleCnt="5"/>
      <dgm:spPr>
        <a:blipFill rotWithShape="0">
          <a:blip xmlns:r="http://schemas.openxmlformats.org/officeDocument/2006/relationships" r:embed="rId1"/>
          <a:stretch>
            <a:fillRect/>
          </a:stretch>
        </a:blipFill>
        <a:ln>
          <a:solidFill>
            <a:srgbClr val="0C31A8"/>
          </a:solidFill>
        </a:ln>
      </dgm:spPr>
      <dgm:t>
        <a:bodyPr/>
        <a:lstStyle/>
        <a:p>
          <a:endParaRPr lang="es-ES"/>
        </a:p>
      </dgm:t>
    </dgm:pt>
    <dgm:pt modelId="{15D0278B-6777-4550-8853-5E6FB6CBEAFD}" type="pres">
      <dgm:prSet presAssocID="{C3EE6B48-0A75-4E5A-8482-9C8D921F74BE}" presName="text_2" presStyleLbl="node1" presStyleIdx="1" presStyleCnt="5">
        <dgm:presLayoutVars>
          <dgm:bulletEnabled val="1"/>
        </dgm:presLayoutVars>
      </dgm:prSet>
      <dgm:spPr/>
      <dgm:t>
        <a:bodyPr/>
        <a:lstStyle/>
        <a:p>
          <a:endParaRPr lang="es-ES"/>
        </a:p>
      </dgm:t>
    </dgm:pt>
    <dgm:pt modelId="{F3294E04-1DD5-4950-ACE3-4D16A1185D39}" type="pres">
      <dgm:prSet presAssocID="{C3EE6B48-0A75-4E5A-8482-9C8D921F74BE}" presName="accent_2" presStyleCnt="0"/>
      <dgm:spPr/>
    </dgm:pt>
    <dgm:pt modelId="{ABFB607F-6155-485A-BE57-E1FF4708BE36}" type="pres">
      <dgm:prSet presAssocID="{C3EE6B48-0A75-4E5A-8482-9C8D921F74BE}" presName="accentRepeatNode" presStyleLbl="solidFgAcc1" presStyleIdx="1" presStyleCnt="5" custScaleX="112467"/>
      <dgm:spPr>
        <a:blipFill rotWithShape="0">
          <a:blip xmlns:r="http://schemas.openxmlformats.org/officeDocument/2006/relationships" r:embed="rId2"/>
          <a:stretch>
            <a:fillRect/>
          </a:stretch>
        </a:blipFill>
        <a:ln>
          <a:solidFill>
            <a:srgbClr val="0C31A8"/>
          </a:solidFill>
        </a:ln>
      </dgm:spPr>
      <dgm:t>
        <a:bodyPr/>
        <a:lstStyle/>
        <a:p>
          <a:endParaRPr lang="es-ES"/>
        </a:p>
      </dgm:t>
    </dgm:pt>
    <dgm:pt modelId="{15BDFC88-8B57-4B93-AE45-E370CA5A9FD2}" type="pres">
      <dgm:prSet presAssocID="{1EA4507D-0CF4-446B-A260-A6AF2BE10D23}" presName="text_3" presStyleLbl="node1" presStyleIdx="2" presStyleCnt="5" custScaleY="127583" custLinFactNeighborX="-418">
        <dgm:presLayoutVars>
          <dgm:bulletEnabled val="1"/>
        </dgm:presLayoutVars>
      </dgm:prSet>
      <dgm:spPr/>
      <dgm:t>
        <a:bodyPr/>
        <a:lstStyle/>
        <a:p>
          <a:endParaRPr lang="es-ES"/>
        </a:p>
      </dgm:t>
    </dgm:pt>
    <dgm:pt modelId="{BF730914-B1E1-4403-AE04-364420810A48}" type="pres">
      <dgm:prSet presAssocID="{1EA4507D-0CF4-446B-A260-A6AF2BE10D23}" presName="accent_3" presStyleCnt="0"/>
      <dgm:spPr/>
    </dgm:pt>
    <dgm:pt modelId="{12923A8F-B54D-4362-9616-E26F8DDD683D}" type="pres">
      <dgm:prSet presAssocID="{1EA4507D-0CF4-446B-A260-A6AF2BE10D23}" presName="accentRepeatNode" presStyleLbl="solidFgAcc1" presStyleIdx="2" presStyleCnt="5" custScaleX="117515" custLinFactNeighborX="-6312" custLinFactNeighborY="1608"/>
      <dgm:spPr>
        <a:blipFill rotWithShape="0">
          <a:blip xmlns:r="http://schemas.openxmlformats.org/officeDocument/2006/relationships" r:embed="rId3"/>
          <a:stretch>
            <a:fillRect/>
          </a:stretch>
        </a:blipFill>
        <a:ln>
          <a:solidFill>
            <a:srgbClr val="0C31A8"/>
          </a:solidFill>
        </a:ln>
      </dgm:spPr>
      <dgm:t>
        <a:bodyPr/>
        <a:lstStyle/>
        <a:p>
          <a:endParaRPr lang="es-ES"/>
        </a:p>
      </dgm:t>
    </dgm:pt>
    <dgm:pt modelId="{804F4572-791B-4C1A-B21A-5044F4FE3430}" type="pres">
      <dgm:prSet presAssocID="{AF8508F7-9988-4B07-BC72-17332962A472}" presName="text_4" presStyleLbl="node1" presStyleIdx="3" presStyleCnt="5">
        <dgm:presLayoutVars>
          <dgm:bulletEnabled val="1"/>
        </dgm:presLayoutVars>
      </dgm:prSet>
      <dgm:spPr/>
      <dgm:t>
        <a:bodyPr/>
        <a:lstStyle/>
        <a:p>
          <a:endParaRPr lang="es-ES"/>
        </a:p>
      </dgm:t>
    </dgm:pt>
    <dgm:pt modelId="{6B485FC8-7BDD-4EDC-8143-E111F604442C}" type="pres">
      <dgm:prSet presAssocID="{AF8508F7-9988-4B07-BC72-17332962A472}" presName="accent_4" presStyleCnt="0"/>
      <dgm:spPr/>
    </dgm:pt>
    <dgm:pt modelId="{76D4D75A-DEC8-4739-9A6F-EEF92787684A}" type="pres">
      <dgm:prSet presAssocID="{AF8508F7-9988-4B07-BC72-17332962A472}" presName="accentRepeatNode" presStyleLbl="solidFgAcc1" presStyleIdx="3" presStyleCnt="5"/>
      <dgm:spPr>
        <a:blipFill rotWithShape="0">
          <a:blip xmlns:r="http://schemas.openxmlformats.org/officeDocument/2006/relationships" r:embed="rId4"/>
          <a:stretch>
            <a:fillRect/>
          </a:stretch>
        </a:blipFill>
        <a:ln>
          <a:solidFill>
            <a:srgbClr val="0C31A8"/>
          </a:solidFill>
        </a:ln>
      </dgm:spPr>
      <dgm:t>
        <a:bodyPr/>
        <a:lstStyle/>
        <a:p>
          <a:endParaRPr lang="es-ES"/>
        </a:p>
      </dgm:t>
    </dgm:pt>
    <dgm:pt modelId="{2E46DD88-DAA0-4C9B-9492-CBA8D85EAA88}" type="pres">
      <dgm:prSet presAssocID="{002A9476-E81E-414E-96DB-F2CD97A7CC20}" presName="text_5" presStyleLbl="node1" presStyleIdx="4" presStyleCnt="5" custLinFactNeighborX="-386">
        <dgm:presLayoutVars>
          <dgm:bulletEnabled val="1"/>
        </dgm:presLayoutVars>
      </dgm:prSet>
      <dgm:spPr/>
      <dgm:t>
        <a:bodyPr/>
        <a:lstStyle/>
        <a:p>
          <a:endParaRPr lang="es-ES"/>
        </a:p>
      </dgm:t>
    </dgm:pt>
    <dgm:pt modelId="{9DE406CF-72D5-4193-95B0-7BF6B32DC134}" type="pres">
      <dgm:prSet presAssocID="{002A9476-E81E-414E-96DB-F2CD97A7CC20}" presName="accent_5" presStyleCnt="0"/>
      <dgm:spPr/>
    </dgm:pt>
    <dgm:pt modelId="{54F8E336-06EC-4046-B10C-2453B19E4570}" type="pres">
      <dgm:prSet presAssocID="{002A9476-E81E-414E-96DB-F2CD97A7CC20}" presName="accentRepeatNode" presStyleLbl="solidFgAcc1" presStyleIdx="4" presStyleCnt="5"/>
      <dgm:spPr>
        <a:blipFill rotWithShape="0">
          <a:blip xmlns:r="http://schemas.openxmlformats.org/officeDocument/2006/relationships" r:embed="rId5"/>
          <a:stretch>
            <a:fillRect/>
          </a:stretch>
        </a:blipFill>
        <a:ln>
          <a:solidFill>
            <a:srgbClr val="0C31A8"/>
          </a:solidFill>
        </a:ln>
      </dgm:spPr>
      <dgm:t>
        <a:bodyPr/>
        <a:lstStyle/>
        <a:p>
          <a:endParaRPr lang="es-ES"/>
        </a:p>
      </dgm:t>
    </dgm:pt>
  </dgm:ptLst>
  <dgm:cxnLst>
    <dgm:cxn modelId="{D7BA61E3-FCEE-446A-8A97-847BE5CEF086}" type="presOf" srcId="{AF8508F7-9988-4B07-BC72-17332962A472}" destId="{804F4572-791B-4C1A-B21A-5044F4FE3430}" srcOrd="0" destOrd="0" presId="urn:microsoft.com/office/officeart/2008/layout/VerticalCurvedList"/>
    <dgm:cxn modelId="{5A1356DD-3C50-4ACD-A0B8-6DBDEE9FE5DE}" type="presOf" srcId="{24EE1A04-5013-43CD-A6C4-C7232CFFCF51}" destId="{631112C4-5914-4151-8D2A-D2196F72B631}" srcOrd="0" destOrd="0" presId="urn:microsoft.com/office/officeart/2008/layout/VerticalCurvedList"/>
    <dgm:cxn modelId="{A61C9566-904B-42B5-8BEA-AB20E1FD7185}" type="presOf" srcId="{002A9476-E81E-414E-96DB-F2CD97A7CC20}" destId="{2E46DD88-DAA0-4C9B-9492-CBA8D85EAA88}" srcOrd="0" destOrd="0" presId="urn:microsoft.com/office/officeart/2008/layout/VerticalCurvedList"/>
    <dgm:cxn modelId="{1BA095B9-9439-4316-B887-A8CDA6C2CAC9}" type="presOf" srcId="{1EA4507D-0CF4-446B-A260-A6AF2BE10D23}" destId="{15BDFC88-8B57-4B93-AE45-E370CA5A9FD2}" srcOrd="0" destOrd="0" presId="urn:microsoft.com/office/officeart/2008/layout/VerticalCurvedList"/>
    <dgm:cxn modelId="{13EF5E7E-4C64-4678-A5D4-8CF2A148A94B}" type="presOf" srcId="{3C3DE526-C4FB-4172-8501-15A95997B28F}" destId="{F7C90859-F837-4036-AB36-C2820A0B0E36}" srcOrd="0" destOrd="0" presId="urn:microsoft.com/office/officeart/2008/layout/VerticalCurvedList"/>
    <dgm:cxn modelId="{A6391A5F-E24A-46C0-8EF3-826C20109EEE}" srcId="{3C3DE526-C4FB-4172-8501-15A95997B28F}" destId="{C3EE6B48-0A75-4E5A-8482-9C8D921F74BE}" srcOrd="1" destOrd="0" parTransId="{DCF992EF-BB20-46B4-9CA7-4FC8B2F6EB2D}" sibTransId="{3A4FFE25-B195-4309-889C-8A4AB98CC3DE}"/>
    <dgm:cxn modelId="{1CD6CA8E-5A34-4AC8-A727-012F121ED7A5}" srcId="{3C3DE526-C4FB-4172-8501-15A95997B28F}" destId="{A9C26AB7-EF34-4AE2-9747-12D95FA2EB5E}" srcOrd="0" destOrd="0" parTransId="{7E84843A-DE97-4B99-A597-6EA2135CB405}" sibTransId="{24EE1A04-5013-43CD-A6C4-C7232CFFCF51}"/>
    <dgm:cxn modelId="{C23FAEAC-4089-4036-AD5E-0D9FE8CBD420}" srcId="{3C3DE526-C4FB-4172-8501-15A95997B28F}" destId="{1EA4507D-0CF4-446B-A260-A6AF2BE10D23}" srcOrd="2" destOrd="0" parTransId="{B7D7D29A-EF2E-4495-8E4D-949ED235861F}" sibTransId="{B2B0F644-A175-456D-ADC3-F8B8B029A2D6}"/>
    <dgm:cxn modelId="{889B9AF7-24C5-4B45-946D-A8CCC97C8961}" type="presOf" srcId="{A9C26AB7-EF34-4AE2-9747-12D95FA2EB5E}" destId="{EAF903AE-5C39-4669-8C08-66E3AE8C4DB3}" srcOrd="0" destOrd="0" presId="urn:microsoft.com/office/officeart/2008/layout/VerticalCurvedList"/>
    <dgm:cxn modelId="{AAD6494F-023E-4CB1-BE4E-5CE209DD2C33}" type="presOf" srcId="{C3EE6B48-0A75-4E5A-8482-9C8D921F74BE}" destId="{15D0278B-6777-4550-8853-5E6FB6CBEAFD}" srcOrd="0" destOrd="0" presId="urn:microsoft.com/office/officeart/2008/layout/VerticalCurvedList"/>
    <dgm:cxn modelId="{B39D680D-5884-47C3-9579-ADCEE766D7E0}" srcId="{3C3DE526-C4FB-4172-8501-15A95997B28F}" destId="{AF8508F7-9988-4B07-BC72-17332962A472}" srcOrd="3" destOrd="0" parTransId="{14F30876-1B5D-4050-8949-D74E391C1469}" sibTransId="{5BB35EBD-3BCC-49E0-B2AF-C4E9D9D132C5}"/>
    <dgm:cxn modelId="{1EBD8D42-FFB9-4832-A7DC-2AB844CF1F25}" srcId="{3C3DE526-C4FB-4172-8501-15A95997B28F}" destId="{002A9476-E81E-414E-96DB-F2CD97A7CC20}" srcOrd="4" destOrd="0" parTransId="{391E57FC-8BE5-4A52-9055-9B4CB3358941}" sibTransId="{38BA5E0A-CF61-4F2B-9A81-E9E06A62C0C9}"/>
    <dgm:cxn modelId="{ECDE320C-3AAB-4614-8468-45B9579ACAA2}" type="presParOf" srcId="{F7C90859-F837-4036-AB36-C2820A0B0E36}" destId="{90CDE929-6A3F-47D9-8752-55B8822FA531}" srcOrd="0" destOrd="0" presId="urn:microsoft.com/office/officeart/2008/layout/VerticalCurvedList"/>
    <dgm:cxn modelId="{6C540F76-1E16-4ADB-854F-1D3A221F47AB}" type="presParOf" srcId="{90CDE929-6A3F-47D9-8752-55B8822FA531}" destId="{315EEA77-915F-496E-9FB6-579F327663F4}" srcOrd="0" destOrd="0" presId="urn:microsoft.com/office/officeart/2008/layout/VerticalCurvedList"/>
    <dgm:cxn modelId="{922D0265-1A62-4835-B965-163199C6135C}" type="presParOf" srcId="{315EEA77-915F-496E-9FB6-579F327663F4}" destId="{2F002046-E27A-475E-A461-5BFDDAF1B16A}" srcOrd="0" destOrd="0" presId="urn:microsoft.com/office/officeart/2008/layout/VerticalCurvedList"/>
    <dgm:cxn modelId="{3AB1AF96-6114-40B1-BBBF-0DC7BD62A867}" type="presParOf" srcId="{315EEA77-915F-496E-9FB6-579F327663F4}" destId="{631112C4-5914-4151-8D2A-D2196F72B631}" srcOrd="1" destOrd="0" presId="urn:microsoft.com/office/officeart/2008/layout/VerticalCurvedList"/>
    <dgm:cxn modelId="{7FB06C82-B34D-4307-8FDB-0F28C19B4451}" type="presParOf" srcId="{315EEA77-915F-496E-9FB6-579F327663F4}" destId="{8F5A5ADA-F229-4DA9-8204-3DA0A8682B4E}" srcOrd="2" destOrd="0" presId="urn:microsoft.com/office/officeart/2008/layout/VerticalCurvedList"/>
    <dgm:cxn modelId="{27713E8D-3EAA-4DE4-AF91-787A2F18D0E7}" type="presParOf" srcId="{315EEA77-915F-496E-9FB6-579F327663F4}" destId="{26E0071C-CA09-4B0D-96D9-E2C606CC6B5E}" srcOrd="3" destOrd="0" presId="urn:microsoft.com/office/officeart/2008/layout/VerticalCurvedList"/>
    <dgm:cxn modelId="{5CBCF6F8-8BAC-42EF-96AB-F411AF6A311B}" type="presParOf" srcId="{90CDE929-6A3F-47D9-8752-55B8822FA531}" destId="{EAF903AE-5C39-4669-8C08-66E3AE8C4DB3}" srcOrd="1" destOrd="0" presId="urn:microsoft.com/office/officeart/2008/layout/VerticalCurvedList"/>
    <dgm:cxn modelId="{26472D2C-87EA-4A91-AA60-38F6ABDB40E9}" type="presParOf" srcId="{90CDE929-6A3F-47D9-8752-55B8822FA531}" destId="{054E5AE7-42E1-40E9-B626-2ECEB5EC5AE7}" srcOrd="2" destOrd="0" presId="urn:microsoft.com/office/officeart/2008/layout/VerticalCurvedList"/>
    <dgm:cxn modelId="{E162C47A-A7FA-4682-814F-E00E8F8CB5A4}" type="presParOf" srcId="{054E5AE7-42E1-40E9-B626-2ECEB5EC5AE7}" destId="{F8A80ECF-130E-40DD-A894-46BD955B8B3C}" srcOrd="0" destOrd="0" presId="urn:microsoft.com/office/officeart/2008/layout/VerticalCurvedList"/>
    <dgm:cxn modelId="{5E5D92F1-4FF6-40ED-A1DB-9A2E41993EC2}" type="presParOf" srcId="{90CDE929-6A3F-47D9-8752-55B8822FA531}" destId="{15D0278B-6777-4550-8853-5E6FB6CBEAFD}" srcOrd="3" destOrd="0" presId="urn:microsoft.com/office/officeart/2008/layout/VerticalCurvedList"/>
    <dgm:cxn modelId="{3F93050A-BBEB-4EF2-A048-2EFE615E91B3}" type="presParOf" srcId="{90CDE929-6A3F-47D9-8752-55B8822FA531}" destId="{F3294E04-1DD5-4950-ACE3-4D16A1185D39}" srcOrd="4" destOrd="0" presId="urn:microsoft.com/office/officeart/2008/layout/VerticalCurvedList"/>
    <dgm:cxn modelId="{C7FB8D26-B3A9-4AE3-B2DB-FD762829DE60}" type="presParOf" srcId="{F3294E04-1DD5-4950-ACE3-4D16A1185D39}" destId="{ABFB607F-6155-485A-BE57-E1FF4708BE36}" srcOrd="0" destOrd="0" presId="urn:microsoft.com/office/officeart/2008/layout/VerticalCurvedList"/>
    <dgm:cxn modelId="{EC67E10A-8931-4788-A14A-DE2EF88B9A49}" type="presParOf" srcId="{90CDE929-6A3F-47D9-8752-55B8822FA531}" destId="{15BDFC88-8B57-4B93-AE45-E370CA5A9FD2}" srcOrd="5" destOrd="0" presId="urn:microsoft.com/office/officeart/2008/layout/VerticalCurvedList"/>
    <dgm:cxn modelId="{949BDA9D-3374-4474-BE2F-6FC119510AE8}" type="presParOf" srcId="{90CDE929-6A3F-47D9-8752-55B8822FA531}" destId="{BF730914-B1E1-4403-AE04-364420810A48}" srcOrd="6" destOrd="0" presId="urn:microsoft.com/office/officeart/2008/layout/VerticalCurvedList"/>
    <dgm:cxn modelId="{608E3907-2B21-47E1-BEBF-ACAEECCDB711}" type="presParOf" srcId="{BF730914-B1E1-4403-AE04-364420810A48}" destId="{12923A8F-B54D-4362-9616-E26F8DDD683D}" srcOrd="0" destOrd="0" presId="urn:microsoft.com/office/officeart/2008/layout/VerticalCurvedList"/>
    <dgm:cxn modelId="{443A7709-DC5B-4A8E-9F5B-A9C0F32EC91F}" type="presParOf" srcId="{90CDE929-6A3F-47D9-8752-55B8822FA531}" destId="{804F4572-791B-4C1A-B21A-5044F4FE3430}" srcOrd="7" destOrd="0" presId="urn:microsoft.com/office/officeart/2008/layout/VerticalCurvedList"/>
    <dgm:cxn modelId="{60C53C31-4B14-4837-9481-B2205BE8C2CC}" type="presParOf" srcId="{90CDE929-6A3F-47D9-8752-55B8822FA531}" destId="{6B485FC8-7BDD-4EDC-8143-E111F604442C}" srcOrd="8" destOrd="0" presId="urn:microsoft.com/office/officeart/2008/layout/VerticalCurvedList"/>
    <dgm:cxn modelId="{F3AF93FA-73F4-4105-89EA-6A0728AC9536}" type="presParOf" srcId="{6B485FC8-7BDD-4EDC-8143-E111F604442C}" destId="{76D4D75A-DEC8-4739-9A6F-EEF92787684A}" srcOrd="0" destOrd="0" presId="urn:microsoft.com/office/officeart/2008/layout/VerticalCurvedList"/>
    <dgm:cxn modelId="{D164FCE9-477D-46CC-B825-C655EF6C0F82}" type="presParOf" srcId="{90CDE929-6A3F-47D9-8752-55B8822FA531}" destId="{2E46DD88-DAA0-4C9B-9492-CBA8D85EAA88}" srcOrd="9" destOrd="0" presId="urn:microsoft.com/office/officeart/2008/layout/VerticalCurvedList"/>
    <dgm:cxn modelId="{86270A12-2963-4674-877B-FCFDA5A54380}" type="presParOf" srcId="{90CDE929-6A3F-47D9-8752-55B8822FA531}" destId="{9DE406CF-72D5-4193-95B0-7BF6B32DC134}" srcOrd="10" destOrd="0" presId="urn:microsoft.com/office/officeart/2008/layout/VerticalCurvedList"/>
    <dgm:cxn modelId="{E79F0648-02F7-4B39-A74F-0A2F5D1CE30C}" type="presParOf" srcId="{9DE406CF-72D5-4193-95B0-7BF6B32DC134}" destId="{54F8E336-06EC-4046-B10C-2453B19E457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32B9BC2-643A-49C0-AA75-FA5420AFC35F}"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s-MX"/>
        </a:p>
      </dgm:t>
    </dgm:pt>
    <dgm:pt modelId="{4CAFF968-6A01-4CE5-9C1F-04477A069231}">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es-MX" sz="1100" b="1" dirty="0" smtClean="0"/>
            <a:t>Disciplina </a:t>
          </a:r>
          <a:endParaRPr lang="es-MX" sz="1100" b="1" dirty="0"/>
        </a:p>
      </dgm:t>
    </dgm:pt>
    <dgm:pt modelId="{3EF721DD-3C56-4B1C-891A-3D10AD42DBCB}" type="parTrans" cxnId="{ABF1AE90-34D2-4B37-87CD-B4FBC5CBFB44}">
      <dgm:prSet/>
      <dgm:spPr/>
      <dgm:t>
        <a:bodyPr/>
        <a:lstStyle/>
        <a:p>
          <a:pPr algn="ctr"/>
          <a:endParaRPr lang="es-MX" sz="950" b="1"/>
        </a:p>
      </dgm:t>
    </dgm:pt>
    <dgm:pt modelId="{846AB47E-9E8D-42C4-B9F1-41B620A923CC}" type="sibTrans" cxnId="{ABF1AE90-34D2-4B37-87CD-B4FBC5CBFB44}">
      <dgm:prSet/>
      <dgm:spPr/>
      <dgm:t>
        <a:bodyPr/>
        <a:lstStyle/>
        <a:p>
          <a:pPr algn="ctr"/>
          <a:endParaRPr lang="es-MX" sz="950" b="1"/>
        </a:p>
      </dgm:t>
    </dgm:pt>
    <dgm:pt modelId="{F72BE06E-C079-4932-815F-4827ACC6AC29}">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es-MX" sz="1100" b="1" dirty="0" smtClean="0"/>
            <a:t>Legalidad </a:t>
          </a:r>
          <a:endParaRPr lang="es-MX" sz="1100" b="1" dirty="0"/>
        </a:p>
      </dgm:t>
    </dgm:pt>
    <dgm:pt modelId="{F86A98E1-5A82-459C-8EE7-2B4F1BCB827F}" type="parTrans" cxnId="{DA935286-BCAC-4048-83C9-E704CC36CBC3}">
      <dgm:prSet/>
      <dgm:spPr/>
      <dgm:t>
        <a:bodyPr/>
        <a:lstStyle/>
        <a:p>
          <a:pPr algn="ctr"/>
          <a:endParaRPr lang="es-MX" sz="950" b="1"/>
        </a:p>
      </dgm:t>
    </dgm:pt>
    <dgm:pt modelId="{91039A27-D644-4766-87EE-16349AC3BCBE}" type="sibTrans" cxnId="{DA935286-BCAC-4048-83C9-E704CC36CBC3}">
      <dgm:prSet/>
      <dgm:spPr/>
      <dgm:t>
        <a:bodyPr/>
        <a:lstStyle/>
        <a:p>
          <a:pPr algn="ctr"/>
          <a:endParaRPr lang="es-MX" sz="950" b="1"/>
        </a:p>
      </dgm:t>
    </dgm:pt>
    <dgm:pt modelId="{11587168-13F9-4BEB-9C50-A1B7692A13B3}">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es-MX" sz="1100" b="1" dirty="0" smtClean="0"/>
            <a:t>Objetividad</a:t>
          </a:r>
          <a:endParaRPr lang="es-MX" sz="1100" b="1" dirty="0"/>
        </a:p>
      </dgm:t>
    </dgm:pt>
    <dgm:pt modelId="{A721EB7D-0280-404B-A8DB-0B91D905E0AE}" type="parTrans" cxnId="{B14E301B-CD75-46E2-82B2-2D814959CA05}">
      <dgm:prSet/>
      <dgm:spPr/>
      <dgm:t>
        <a:bodyPr/>
        <a:lstStyle/>
        <a:p>
          <a:pPr algn="ctr"/>
          <a:endParaRPr lang="es-MX" sz="950" b="1"/>
        </a:p>
      </dgm:t>
    </dgm:pt>
    <dgm:pt modelId="{0EDF65F7-CC13-4B06-9AEB-16615EA90D48}" type="sibTrans" cxnId="{B14E301B-CD75-46E2-82B2-2D814959CA05}">
      <dgm:prSet/>
      <dgm:spPr/>
      <dgm:t>
        <a:bodyPr/>
        <a:lstStyle/>
        <a:p>
          <a:pPr algn="ctr"/>
          <a:endParaRPr lang="es-MX" sz="950" b="1"/>
        </a:p>
      </dgm:t>
    </dgm:pt>
    <dgm:pt modelId="{9A9698DD-5FBA-40D7-ADBA-2519AAD0BE8B}">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es-MX" sz="1100" b="1" dirty="0" smtClean="0"/>
            <a:t>Profesionalismo </a:t>
          </a:r>
          <a:endParaRPr lang="es-MX" sz="1100" b="1" dirty="0"/>
        </a:p>
      </dgm:t>
    </dgm:pt>
    <dgm:pt modelId="{B0A37CD2-7B06-4D3A-9639-E712BB723694}" type="parTrans" cxnId="{AF8F98C3-6764-4063-8C1C-1175A4CAECD8}">
      <dgm:prSet/>
      <dgm:spPr/>
      <dgm:t>
        <a:bodyPr/>
        <a:lstStyle/>
        <a:p>
          <a:pPr algn="ctr"/>
          <a:endParaRPr lang="es-MX" sz="950" b="1"/>
        </a:p>
      </dgm:t>
    </dgm:pt>
    <dgm:pt modelId="{E0499542-6CF9-42E5-9E13-15A8A5DBDC66}" type="sibTrans" cxnId="{AF8F98C3-6764-4063-8C1C-1175A4CAECD8}">
      <dgm:prSet/>
      <dgm:spPr/>
      <dgm:t>
        <a:bodyPr/>
        <a:lstStyle/>
        <a:p>
          <a:pPr algn="ctr"/>
          <a:endParaRPr lang="es-MX" sz="950" b="1"/>
        </a:p>
      </dgm:t>
    </dgm:pt>
    <dgm:pt modelId="{225D0EA1-D0BE-4B9E-A1ED-BE4990DA4D1E}">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es-MX" sz="1100" b="1" dirty="0" smtClean="0"/>
            <a:t>Honradez</a:t>
          </a:r>
          <a:endParaRPr lang="es-MX" sz="1100" b="1" dirty="0"/>
        </a:p>
      </dgm:t>
    </dgm:pt>
    <dgm:pt modelId="{613C0A7A-AD7F-4109-986C-38F291C4A67E}" type="parTrans" cxnId="{60EAB1F7-FADC-45F9-A803-A500D1673E06}">
      <dgm:prSet/>
      <dgm:spPr/>
      <dgm:t>
        <a:bodyPr/>
        <a:lstStyle/>
        <a:p>
          <a:pPr algn="ctr"/>
          <a:endParaRPr lang="es-MX" sz="950" b="1"/>
        </a:p>
      </dgm:t>
    </dgm:pt>
    <dgm:pt modelId="{635B1D45-EBD6-4892-83B7-646045DD2813}" type="sibTrans" cxnId="{60EAB1F7-FADC-45F9-A803-A500D1673E06}">
      <dgm:prSet/>
      <dgm:spPr/>
      <dgm:t>
        <a:bodyPr/>
        <a:lstStyle/>
        <a:p>
          <a:pPr algn="ctr"/>
          <a:endParaRPr lang="es-MX" sz="950" b="1"/>
        </a:p>
      </dgm:t>
    </dgm:pt>
    <dgm:pt modelId="{475DD2CE-3C7F-4A18-B634-0F7A7B659710}">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es-MX" sz="1100" b="1" dirty="0" smtClean="0"/>
            <a:t>Eficacia y Eficiencia </a:t>
          </a:r>
          <a:endParaRPr lang="es-MX" sz="1100" b="1" dirty="0"/>
        </a:p>
      </dgm:t>
    </dgm:pt>
    <dgm:pt modelId="{62B1FA98-00E1-433B-8CD9-4DCC41B53100}" type="parTrans" cxnId="{675CBDB7-76F0-46BC-BA5F-76C2BC0DF621}">
      <dgm:prSet/>
      <dgm:spPr/>
      <dgm:t>
        <a:bodyPr/>
        <a:lstStyle/>
        <a:p>
          <a:pPr algn="ctr"/>
          <a:endParaRPr lang="es-MX" sz="950" b="1"/>
        </a:p>
      </dgm:t>
    </dgm:pt>
    <dgm:pt modelId="{B6CD0868-23CC-4CA0-84E3-F62598EA2AA2}" type="sibTrans" cxnId="{675CBDB7-76F0-46BC-BA5F-76C2BC0DF621}">
      <dgm:prSet/>
      <dgm:spPr/>
      <dgm:t>
        <a:bodyPr/>
        <a:lstStyle/>
        <a:p>
          <a:pPr algn="ctr"/>
          <a:endParaRPr lang="es-MX" sz="950" b="1"/>
        </a:p>
      </dgm:t>
    </dgm:pt>
    <dgm:pt modelId="{626D7E82-F251-4350-9154-4C40C5CD730E}">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es-MX" sz="1100" b="1" dirty="0" smtClean="0"/>
            <a:t>Lealtad </a:t>
          </a:r>
          <a:endParaRPr lang="es-MX" sz="1100" b="1" dirty="0"/>
        </a:p>
      </dgm:t>
    </dgm:pt>
    <dgm:pt modelId="{43FF8763-C555-4444-AF15-37EECC9F2767}" type="parTrans" cxnId="{60F08BDD-BD75-4063-90A6-E2A35B109E3B}">
      <dgm:prSet/>
      <dgm:spPr/>
      <dgm:t>
        <a:bodyPr/>
        <a:lstStyle/>
        <a:p>
          <a:pPr algn="ctr"/>
          <a:endParaRPr lang="es-MX" sz="950" b="1"/>
        </a:p>
      </dgm:t>
    </dgm:pt>
    <dgm:pt modelId="{39AFE5E6-05B5-423A-9B42-2E2D0E5EA6DD}" type="sibTrans" cxnId="{60F08BDD-BD75-4063-90A6-E2A35B109E3B}">
      <dgm:prSet/>
      <dgm:spPr/>
      <dgm:t>
        <a:bodyPr/>
        <a:lstStyle/>
        <a:p>
          <a:pPr algn="ctr"/>
          <a:endParaRPr lang="es-MX" sz="950" b="1"/>
        </a:p>
      </dgm:t>
    </dgm:pt>
    <dgm:pt modelId="{F879CDCA-0897-4A46-8F71-798402B08631}">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es-MX" sz="1100" b="1" dirty="0" smtClean="0"/>
            <a:t>Imparcialidad</a:t>
          </a:r>
          <a:r>
            <a:rPr lang="es-MX" sz="800" b="1" dirty="0" smtClean="0"/>
            <a:t> </a:t>
          </a:r>
          <a:endParaRPr lang="es-MX" sz="800" b="1" dirty="0"/>
        </a:p>
      </dgm:t>
    </dgm:pt>
    <dgm:pt modelId="{27D7A34A-CA5B-4082-A717-D3804C2655FF}" type="parTrans" cxnId="{64E8CC66-C535-450E-8622-969AC9468F04}">
      <dgm:prSet/>
      <dgm:spPr/>
      <dgm:t>
        <a:bodyPr/>
        <a:lstStyle/>
        <a:p>
          <a:pPr algn="ctr"/>
          <a:endParaRPr lang="es-MX" sz="950" b="1"/>
        </a:p>
      </dgm:t>
    </dgm:pt>
    <dgm:pt modelId="{DA3CA083-01C1-40F8-A1D7-3315B2E43821}" type="sibTrans" cxnId="{64E8CC66-C535-450E-8622-969AC9468F04}">
      <dgm:prSet/>
      <dgm:spPr/>
      <dgm:t>
        <a:bodyPr/>
        <a:lstStyle/>
        <a:p>
          <a:pPr algn="ctr"/>
          <a:endParaRPr lang="es-MX" sz="950" b="1"/>
        </a:p>
      </dgm:t>
    </dgm:pt>
    <dgm:pt modelId="{3EE768CF-B1D8-46EA-9881-97B384EC448F}">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es-MX" sz="1100" b="1" dirty="0" smtClean="0"/>
            <a:t>Integridad </a:t>
          </a:r>
          <a:endParaRPr lang="es-MX" sz="1100" b="1" dirty="0"/>
        </a:p>
      </dgm:t>
    </dgm:pt>
    <dgm:pt modelId="{D9B2B574-DA09-43D0-9397-CA21BE1F5961}" type="parTrans" cxnId="{6F084B22-A517-4748-97D3-EE154ADBA308}">
      <dgm:prSet/>
      <dgm:spPr/>
      <dgm:t>
        <a:bodyPr/>
        <a:lstStyle/>
        <a:p>
          <a:pPr algn="ctr"/>
          <a:endParaRPr lang="es-MX" sz="950" b="1"/>
        </a:p>
      </dgm:t>
    </dgm:pt>
    <dgm:pt modelId="{0C500522-C115-4702-9BCB-D4E5A41E7AFE}" type="sibTrans" cxnId="{6F084B22-A517-4748-97D3-EE154ADBA308}">
      <dgm:prSet/>
      <dgm:spPr/>
      <dgm:t>
        <a:bodyPr/>
        <a:lstStyle/>
        <a:p>
          <a:pPr algn="ctr"/>
          <a:endParaRPr lang="es-MX" sz="950" b="1"/>
        </a:p>
      </dgm:t>
    </dgm:pt>
    <dgm:pt modelId="{A693166A-6EF3-47E3-8F15-CE81B52B7C76}">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es-MX" sz="1100" b="1" dirty="0" smtClean="0"/>
            <a:t>Rendición de Cuentas </a:t>
          </a:r>
          <a:endParaRPr lang="es-MX" sz="1100" b="1" dirty="0"/>
        </a:p>
      </dgm:t>
    </dgm:pt>
    <dgm:pt modelId="{080514BF-C915-4129-93AC-7283056CEBB9}" type="parTrans" cxnId="{1D49F763-6270-43CF-9726-4A2B8D83D52E}">
      <dgm:prSet/>
      <dgm:spPr/>
      <dgm:t>
        <a:bodyPr/>
        <a:lstStyle/>
        <a:p>
          <a:pPr algn="ctr"/>
          <a:endParaRPr lang="es-MX" sz="950" b="1"/>
        </a:p>
      </dgm:t>
    </dgm:pt>
    <dgm:pt modelId="{693BB820-2E1D-41E9-9336-9C20E8A2D01C}" type="sibTrans" cxnId="{1D49F763-6270-43CF-9726-4A2B8D83D52E}">
      <dgm:prSet/>
      <dgm:spPr/>
      <dgm:t>
        <a:bodyPr/>
        <a:lstStyle/>
        <a:p>
          <a:pPr algn="ctr"/>
          <a:endParaRPr lang="es-MX" sz="950" b="1"/>
        </a:p>
      </dgm:t>
    </dgm:pt>
    <dgm:pt modelId="{EE479ECF-EEDC-4AC9-BC99-66BC0FBD6625}" type="pres">
      <dgm:prSet presAssocID="{332B9BC2-643A-49C0-AA75-FA5420AFC35F}" presName="cycle" presStyleCnt="0">
        <dgm:presLayoutVars>
          <dgm:dir/>
          <dgm:resizeHandles val="exact"/>
        </dgm:presLayoutVars>
      </dgm:prSet>
      <dgm:spPr/>
      <dgm:t>
        <a:bodyPr/>
        <a:lstStyle/>
        <a:p>
          <a:endParaRPr lang="es-MX"/>
        </a:p>
      </dgm:t>
    </dgm:pt>
    <dgm:pt modelId="{4F4C1830-65BC-4154-BCC6-41A90E87078F}" type="pres">
      <dgm:prSet presAssocID="{4CAFF968-6A01-4CE5-9C1F-04477A069231}" presName="node" presStyleLbl="node1" presStyleIdx="0" presStyleCnt="10">
        <dgm:presLayoutVars>
          <dgm:bulletEnabled val="1"/>
        </dgm:presLayoutVars>
      </dgm:prSet>
      <dgm:spPr/>
      <dgm:t>
        <a:bodyPr/>
        <a:lstStyle/>
        <a:p>
          <a:endParaRPr lang="es-MX"/>
        </a:p>
      </dgm:t>
    </dgm:pt>
    <dgm:pt modelId="{5BC0542B-48BC-47E0-9D0C-96EBF9D82BC2}" type="pres">
      <dgm:prSet presAssocID="{4CAFF968-6A01-4CE5-9C1F-04477A069231}" presName="spNode" presStyleCnt="0"/>
      <dgm:spPr/>
    </dgm:pt>
    <dgm:pt modelId="{A4A7E668-C399-4F41-B41A-A74D24B161DA}" type="pres">
      <dgm:prSet presAssocID="{846AB47E-9E8D-42C4-B9F1-41B620A923CC}" presName="sibTrans" presStyleLbl="sibTrans1D1" presStyleIdx="0" presStyleCnt="10"/>
      <dgm:spPr/>
      <dgm:t>
        <a:bodyPr/>
        <a:lstStyle/>
        <a:p>
          <a:endParaRPr lang="es-MX"/>
        </a:p>
      </dgm:t>
    </dgm:pt>
    <dgm:pt modelId="{E35AA841-5B25-4785-A1B3-2FC527F6E0B0}" type="pres">
      <dgm:prSet presAssocID="{F72BE06E-C079-4932-815F-4827ACC6AC29}" presName="node" presStyleLbl="node1" presStyleIdx="1" presStyleCnt="10">
        <dgm:presLayoutVars>
          <dgm:bulletEnabled val="1"/>
        </dgm:presLayoutVars>
      </dgm:prSet>
      <dgm:spPr/>
      <dgm:t>
        <a:bodyPr/>
        <a:lstStyle/>
        <a:p>
          <a:endParaRPr lang="es-MX"/>
        </a:p>
      </dgm:t>
    </dgm:pt>
    <dgm:pt modelId="{3ACCA4A0-FE5C-43DB-B584-7817590D1902}" type="pres">
      <dgm:prSet presAssocID="{F72BE06E-C079-4932-815F-4827ACC6AC29}" presName="spNode" presStyleCnt="0"/>
      <dgm:spPr/>
    </dgm:pt>
    <dgm:pt modelId="{C35F2205-9991-404D-B048-6C1C3445D4EF}" type="pres">
      <dgm:prSet presAssocID="{91039A27-D644-4766-87EE-16349AC3BCBE}" presName="sibTrans" presStyleLbl="sibTrans1D1" presStyleIdx="1" presStyleCnt="10"/>
      <dgm:spPr/>
      <dgm:t>
        <a:bodyPr/>
        <a:lstStyle/>
        <a:p>
          <a:endParaRPr lang="es-MX"/>
        </a:p>
      </dgm:t>
    </dgm:pt>
    <dgm:pt modelId="{8B393A07-5751-4F3F-8E48-30865C934774}" type="pres">
      <dgm:prSet presAssocID="{11587168-13F9-4BEB-9C50-A1B7692A13B3}" presName="node" presStyleLbl="node1" presStyleIdx="2" presStyleCnt="10" custScaleX="125058">
        <dgm:presLayoutVars>
          <dgm:bulletEnabled val="1"/>
        </dgm:presLayoutVars>
      </dgm:prSet>
      <dgm:spPr/>
      <dgm:t>
        <a:bodyPr/>
        <a:lstStyle/>
        <a:p>
          <a:endParaRPr lang="es-MX"/>
        </a:p>
      </dgm:t>
    </dgm:pt>
    <dgm:pt modelId="{9424B443-4B6E-4F46-B7A6-E36D16C8890A}" type="pres">
      <dgm:prSet presAssocID="{11587168-13F9-4BEB-9C50-A1B7692A13B3}" presName="spNode" presStyleCnt="0"/>
      <dgm:spPr/>
    </dgm:pt>
    <dgm:pt modelId="{03CF65F5-BF13-41C0-887C-3A503764DBB2}" type="pres">
      <dgm:prSet presAssocID="{0EDF65F7-CC13-4B06-9AEB-16615EA90D48}" presName="sibTrans" presStyleLbl="sibTrans1D1" presStyleIdx="2" presStyleCnt="10"/>
      <dgm:spPr/>
      <dgm:t>
        <a:bodyPr/>
        <a:lstStyle/>
        <a:p>
          <a:endParaRPr lang="es-MX"/>
        </a:p>
      </dgm:t>
    </dgm:pt>
    <dgm:pt modelId="{5D689DAF-0A9F-40C1-AB2F-2F352C7C3ABF}" type="pres">
      <dgm:prSet presAssocID="{9A9698DD-5FBA-40D7-ADBA-2519AAD0BE8B}" presName="node" presStyleLbl="node1" presStyleIdx="3" presStyleCnt="10" custScaleX="173674">
        <dgm:presLayoutVars>
          <dgm:bulletEnabled val="1"/>
        </dgm:presLayoutVars>
      </dgm:prSet>
      <dgm:spPr/>
      <dgm:t>
        <a:bodyPr/>
        <a:lstStyle/>
        <a:p>
          <a:endParaRPr lang="es-MX"/>
        </a:p>
      </dgm:t>
    </dgm:pt>
    <dgm:pt modelId="{46115918-559B-4619-8B1B-FBCF7AB1D667}" type="pres">
      <dgm:prSet presAssocID="{9A9698DD-5FBA-40D7-ADBA-2519AAD0BE8B}" presName="spNode" presStyleCnt="0"/>
      <dgm:spPr/>
    </dgm:pt>
    <dgm:pt modelId="{3444F08A-C3C3-4B41-909C-969F8243287F}" type="pres">
      <dgm:prSet presAssocID="{E0499542-6CF9-42E5-9E13-15A8A5DBDC66}" presName="sibTrans" presStyleLbl="sibTrans1D1" presStyleIdx="3" presStyleCnt="10"/>
      <dgm:spPr/>
      <dgm:t>
        <a:bodyPr/>
        <a:lstStyle/>
        <a:p>
          <a:endParaRPr lang="es-MX"/>
        </a:p>
      </dgm:t>
    </dgm:pt>
    <dgm:pt modelId="{792A4BCC-738E-40BE-80F8-D2C4B71E5C2F}" type="pres">
      <dgm:prSet presAssocID="{225D0EA1-D0BE-4B9E-A1ED-BE4990DA4D1E}" presName="node" presStyleLbl="node1" presStyleIdx="4" presStyleCnt="10" custScaleY="49037">
        <dgm:presLayoutVars>
          <dgm:bulletEnabled val="1"/>
        </dgm:presLayoutVars>
      </dgm:prSet>
      <dgm:spPr/>
      <dgm:t>
        <a:bodyPr/>
        <a:lstStyle/>
        <a:p>
          <a:endParaRPr lang="es-MX"/>
        </a:p>
      </dgm:t>
    </dgm:pt>
    <dgm:pt modelId="{7E248AAF-AD95-4333-A592-4E1064B8325E}" type="pres">
      <dgm:prSet presAssocID="{225D0EA1-D0BE-4B9E-A1ED-BE4990DA4D1E}" presName="spNode" presStyleCnt="0"/>
      <dgm:spPr/>
    </dgm:pt>
    <dgm:pt modelId="{9EB8C802-972B-479A-923A-9E15A2420F6E}" type="pres">
      <dgm:prSet presAssocID="{635B1D45-EBD6-4892-83B7-646045DD2813}" presName="sibTrans" presStyleLbl="sibTrans1D1" presStyleIdx="4" presStyleCnt="10"/>
      <dgm:spPr/>
      <dgm:t>
        <a:bodyPr/>
        <a:lstStyle/>
        <a:p>
          <a:endParaRPr lang="es-MX"/>
        </a:p>
      </dgm:t>
    </dgm:pt>
    <dgm:pt modelId="{61F085D2-49FA-4706-BDD4-10DAFFE8635D}" type="pres">
      <dgm:prSet presAssocID="{626D7E82-F251-4350-9154-4C40C5CD730E}" presName="node" presStyleLbl="node1" presStyleIdx="5" presStyleCnt="10">
        <dgm:presLayoutVars>
          <dgm:bulletEnabled val="1"/>
        </dgm:presLayoutVars>
      </dgm:prSet>
      <dgm:spPr/>
      <dgm:t>
        <a:bodyPr/>
        <a:lstStyle/>
        <a:p>
          <a:endParaRPr lang="es-MX"/>
        </a:p>
      </dgm:t>
    </dgm:pt>
    <dgm:pt modelId="{BCBB3C30-A1F6-4A1A-81CC-17C21012F908}" type="pres">
      <dgm:prSet presAssocID="{626D7E82-F251-4350-9154-4C40C5CD730E}" presName="spNode" presStyleCnt="0"/>
      <dgm:spPr/>
    </dgm:pt>
    <dgm:pt modelId="{58F61578-DE41-4DCA-BD1D-B60C3102DB27}" type="pres">
      <dgm:prSet presAssocID="{39AFE5E6-05B5-423A-9B42-2E2D0E5EA6DD}" presName="sibTrans" presStyleLbl="sibTrans1D1" presStyleIdx="5" presStyleCnt="10"/>
      <dgm:spPr/>
      <dgm:t>
        <a:bodyPr/>
        <a:lstStyle/>
        <a:p>
          <a:endParaRPr lang="es-MX"/>
        </a:p>
      </dgm:t>
    </dgm:pt>
    <dgm:pt modelId="{1198A2ED-4E21-445C-9E86-6817DEC78F22}" type="pres">
      <dgm:prSet presAssocID="{F879CDCA-0897-4A46-8F71-798402B08631}" presName="node" presStyleLbl="node1" presStyleIdx="6" presStyleCnt="10" custScaleX="191352" custScaleY="77465">
        <dgm:presLayoutVars>
          <dgm:bulletEnabled val="1"/>
        </dgm:presLayoutVars>
      </dgm:prSet>
      <dgm:spPr/>
      <dgm:t>
        <a:bodyPr/>
        <a:lstStyle/>
        <a:p>
          <a:endParaRPr lang="es-MX"/>
        </a:p>
      </dgm:t>
    </dgm:pt>
    <dgm:pt modelId="{122F9F2B-54DD-4824-8ED5-7F938D12D5AA}" type="pres">
      <dgm:prSet presAssocID="{F879CDCA-0897-4A46-8F71-798402B08631}" presName="spNode" presStyleCnt="0"/>
      <dgm:spPr/>
    </dgm:pt>
    <dgm:pt modelId="{1A8A1574-C7A8-419D-B5D5-375DD2238036}" type="pres">
      <dgm:prSet presAssocID="{DA3CA083-01C1-40F8-A1D7-3315B2E43821}" presName="sibTrans" presStyleLbl="sibTrans1D1" presStyleIdx="6" presStyleCnt="10"/>
      <dgm:spPr/>
      <dgm:t>
        <a:bodyPr/>
        <a:lstStyle/>
        <a:p>
          <a:endParaRPr lang="es-MX"/>
        </a:p>
      </dgm:t>
    </dgm:pt>
    <dgm:pt modelId="{B14BF2CC-FA4A-4200-9908-7323F38D047C}" type="pres">
      <dgm:prSet presAssocID="{3EE768CF-B1D8-46EA-9881-97B384EC448F}" presName="node" presStyleLbl="node1" presStyleIdx="7" presStyleCnt="10" custScaleX="139143">
        <dgm:presLayoutVars>
          <dgm:bulletEnabled val="1"/>
        </dgm:presLayoutVars>
      </dgm:prSet>
      <dgm:spPr/>
      <dgm:t>
        <a:bodyPr/>
        <a:lstStyle/>
        <a:p>
          <a:endParaRPr lang="es-MX"/>
        </a:p>
      </dgm:t>
    </dgm:pt>
    <dgm:pt modelId="{C9A2115F-3EA0-4C04-9968-801C66D54B07}" type="pres">
      <dgm:prSet presAssocID="{3EE768CF-B1D8-46EA-9881-97B384EC448F}" presName="spNode" presStyleCnt="0"/>
      <dgm:spPr/>
    </dgm:pt>
    <dgm:pt modelId="{866A190E-DB09-473E-BA81-6E09138D1110}" type="pres">
      <dgm:prSet presAssocID="{0C500522-C115-4702-9BCB-D4E5A41E7AFE}" presName="sibTrans" presStyleLbl="sibTrans1D1" presStyleIdx="7" presStyleCnt="10"/>
      <dgm:spPr/>
      <dgm:t>
        <a:bodyPr/>
        <a:lstStyle/>
        <a:p>
          <a:endParaRPr lang="es-MX"/>
        </a:p>
      </dgm:t>
    </dgm:pt>
    <dgm:pt modelId="{E2C34E6E-CEA0-4C77-A673-F61801A5E7F2}" type="pres">
      <dgm:prSet presAssocID="{A693166A-6EF3-47E3-8F15-CE81B52B7C76}" presName="node" presStyleLbl="node1" presStyleIdx="8" presStyleCnt="10">
        <dgm:presLayoutVars>
          <dgm:bulletEnabled val="1"/>
        </dgm:presLayoutVars>
      </dgm:prSet>
      <dgm:spPr/>
      <dgm:t>
        <a:bodyPr/>
        <a:lstStyle/>
        <a:p>
          <a:endParaRPr lang="es-MX"/>
        </a:p>
      </dgm:t>
    </dgm:pt>
    <dgm:pt modelId="{75093A30-563B-484E-856D-6E83E5389AEB}" type="pres">
      <dgm:prSet presAssocID="{A693166A-6EF3-47E3-8F15-CE81B52B7C76}" presName="spNode" presStyleCnt="0"/>
      <dgm:spPr/>
    </dgm:pt>
    <dgm:pt modelId="{2505602B-15DB-4EDF-96EE-C7F80FD68499}" type="pres">
      <dgm:prSet presAssocID="{693BB820-2E1D-41E9-9336-9C20E8A2D01C}" presName="sibTrans" presStyleLbl="sibTrans1D1" presStyleIdx="8" presStyleCnt="10"/>
      <dgm:spPr/>
      <dgm:t>
        <a:bodyPr/>
        <a:lstStyle/>
        <a:p>
          <a:endParaRPr lang="es-MX"/>
        </a:p>
      </dgm:t>
    </dgm:pt>
    <dgm:pt modelId="{C5CF617F-BE66-4698-A165-CE5822CC6A52}" type="pres">
      <dgm:prSet presAssocID="{475DD2CE-3C7F-4A18-B634-0F7A7B659710}" presName="node" presStyleLbl="node1" presStyleIdx="9" presStyleCnt="10">
        <dgm:presLayoutVars>
          <dgm:bulletEnabled val="1"/>
        </dgm:presLayoutVars>
      </dgm:prSet>
      <dgm:spPr/>
      <dgm:t>
        <a:bodyPr/>
        <a:lstStyle/>
        <a:p>
          <a:endParaRPr lang="es-MX"/>
        </a:p>
      </dgm:t>
    </dgm:pt>
    <dgm:pt modelId="{F71ECAA5-8297-46E8-BF56-647A3666BE1B}" type="pres">
      <dgm:prSet presAssocID="{475DD2CE-3C7F-4A18-B634-0F7A7B659710}" presName="spNode" presStyleCnt="0"/>
      <dgm:spPr/>
    </dgm:pt>
    <dgm:pt modelId="{600C636A-7AC1-4EF0-8763-5E56883ED077}" type="pres">
      <dgm:prSet presAssocID="{B6CD0868-23CC-4CA0-84E3-F62598EA2AA2}" presName="sibTrans" presStyleLbl="sibTrans1D1" presStyleIdx="9" presStyleCnt="10"/>
      <dgm:spPr/>
      <dgm:t>
        <a:bodyPr/>
        <a:lstStyle/>
        <a:p>
          <a:endParaRPr lang="es-MX"/>
        </a:p>
      </dgm:t>
    </dgm:pt>
  </dgm:ptLst>
  <dgm:cxnLst>
    <dgm:cxn modelId="{B39B4D2C-3F4E-4D9C-BF18-97A6B30B901F}" type="presOf" srcId="{635B1D45-EBD6-4892-83B7-646045DD2813}" destId="{9EB8C802-972B-479A-923A-9E15A2420F6E}" srcOrd="0" destOrd="0" presId="urn:microsoft.com/office/officeart/2005/8/layout/cycle6"/>
    <dgm:cxn modelId="{E8D787C0-CA93-4696-BDE9-E76FC2E3E295}" type="presOf" srcId="{11587168-13F9-4BEB-9C50-A1B7692A13B3}" destId="{8B393A07-5751-4F3F-8E48-30865C934774}" srcOrd="0" destOrd="0" presId="urn:microsoft.com/office/officeart/2005/8/layout/cycle6"/>
    <dgm:cxn modelId="{675CBDB7-76F0-46BC-BA5F-76C2BC0DF621}" srcId="{332B9BC2-643A-49C0-AA75-FA5420AFC35F}" destId="{475DD2CE-3C7F-4A18-B634-0F7A7B659710}" srcOrd="9" destOrd="0" parTransId="{62B1FA98-00E1-433B-8CD9-4DCC41B53100}" sibTransId="{B6CD0868-23CC-4CA0-84E3-F62598EA2AA2}"/>
    <dgm:cxn modelId="{D7B5AF3B-85CB-4799-897E-D71EB2AC71EB}" type="presOf" srcId="{475DD2CE-3C7F-4A18-B634-0F7A7B659710}" destId="{C5CF617F-BE66-4698-A165-CE5822CC6A52}" srcOrd="0" destOrd="0" presId="urn:microsoft.com/office/officeart/2005/8/layout/cycle6"/>
    <dgm:cxn modelId="{D4050E18-F65B-4320-8C38-5FE0D95504F5}" type="presOf" srcId="{F72BE06E-C079-4932-815F-4827ACC6AC29}" destId="{E35AA841-5B25-4785-A1B3-2FC527F6E0B0}" srcOrd="0" destOrd="0" presId="urn:microsoft.com/office/officeart/2005/8/layout/cycle6"/>
    <dgm:cxn modelId="{ABF1AE90-34D2-4B37-87CD-B4FBC5CBFB44}" srcId="{332B9BC2-643A-49C0-AA75-FA5420AFC35F}" destId="{4CAFF968-6A01-4CE5-9C1F-04477A069231}" srcOrd="0" destOrd="0" parTransId="{3EF721DD-3C56-4B1C-891A-3D10AD42DBCB}" sibTransId="{846AB47E-9E8D-42C4-B9F1-41B620A923CC}"/>
    <dgm:cxn modelId="{118BFC42-C253-4CD7-B8A1-BFC8831530D7}" type="presOf" srcId="{4CAFF968-6A01-4CE5-9C1F-04477A069231}" destId="{4F4C1830-65BC-4154-BCC6-41A90E87078F}" srcOrd="0" destOrd="0" presId="urn:microsoft.com/office/officeart/2005/8/layout/cycle6"/>
    <dgm:cxn modelId="{B14E301B-CD75-46E2-82B2-2D814959CA05}" srcId="{332B9BC2-643A-49C0-AA75-FA5420AFC35F}" destId="{11587168-13F9-4BEB-9C50-A1B7692A13B3}" srcOrd="2" destOrd="0" parTransId="{A721EB7D-0280-404B-A8DB-0B91D905E0AE}" sibTransId="{0EDF65F7-CC13-4B06-9AEB-16615EA90D48}"/>
    <dgm:cxn modelId="{338B0FC3-EA7C-4C9C-8C4F-0B9049298310}" type="presOf" srcId="{332B9BC2-643A-49C0-AA75-FA5420AFC35F}" destId="{EE479ECF-EEDC-4AC9-BC99-66BC0FBD6625}" srcOrd="0" destOrd="0" presId="urn:microsoft.com/office/officeart/2005/8/layout/cycle6"/>
    <dgm:cxn modelId="{C3143A9A-494A-497B-967B-1B7A2A214260}" type="presOf" srcId="{A693166A-6EF3-47E3-8F15-CE81B52B7C76}" destId="{E2C34E6E-CEA0-4C77-A673-F61801A5E7F2}" srcOrd="0" destOrd="0" presId="urn:microsoft.com/office/officeart/2005/8/layout/cycle6"/>
    <dgm:cxn modelId="{086737A0-D12C-4EBC-9C67-C18B94906946}" type="presOf" srcId="{E0499542-6CF9-42E5-9E13-15A8A5DBDC66}" destId="{3444F08A-C3C3-4B41-909C-969F8243287F}" srcOrd="0" destOrd="0" presId="urn:microsoft.com/office/officeart/2005/8/layout/cycle6"/>
    <dgm:cxn modelId="{64E8CC66-C535-450E-8622-969AC9468F04}" srcId="{332B9BC2-643A-49C0-AA75-FA5420AFC35F}" destId="{F879CDCA-0897-4A46-8F71-798402B08631}" srcOrd="6" destOrd="0" parTransId="{27D7A34A-CA5B-4082-A717-D3804C2655FF}" sibTransId="{DA3CA083-01C1-40F8-A1D7-3315B2E43821}"/>
    <dgm:cxn modelId="{C4FA2216-5763-4B17-B024-64ECE2441846}" type="presOf" srcId="{F879CDCA-0897-4A46-8F71-798402B08631}" destId="{1198A2ED-4E21-445C-9E86-6817DEC78F22}" srcOrd="0" destOrd="0" presId="urn:microsoft.com/office/officeart/2005/8/layout/cycle6"/>
    <dgm:cxn modelId="{B71F9146-EAD2-4D68-9285-159B9FBB9559}" type="presOf" srcId="{693BB820-2E1D-41E9-9336-9C20E8A2D01C}" destId="{2505602B-15DB-4EDF-96EE-C7F80FD68499}" srcOrd="0" destOrd="0" presId="urn:microsoft.com/office/officeart/2005/8/layout/cycle6"/>
    <dgm:cxn modelId="{82480A17-E0C9-484D-94CA-71FB32318B15}" type="presOf" srcId="{91039A27-D644-4766-87EE-16349AC3BCBE}" destId="{C35F2205-9991-404D-B048-6C1C3445D4EF}" srcOrd="0" destOrd="0" presId="urn:microsoft.com/office/officeart/2005/8/layout/cycle6"/>
    <dgm:cxn modelId="{5B81B8AE-E00B-47DD-850C-B5391EF0F5D3}" type="presOf" srcId="{DA3CA083-01C1-40F8-A1D7-3315B2E43821}" destId="{1A8A1574-C7A8-419D-B5D5-375DD2238036}" srcOrd="0" destOrd="0" presId="urn:microsoft.com/office/officeart/2005/8/layout/cycle6"/>
    <dgm:cxn modelId="{695B474D-70D1-415B-ADB1-5285E44053CD}" type="presOf" srcId="{0C500522-C115-4702-9BCB-D4E5A41E7AFE}" destId="{866A190E-DB09-473E-BA81-6E09138D1110}" srcOrd="0" destOrd="0" presId="urn:microsoft.com/office/officeart/2005/8/layout/cycle6"/>
    <dgm:cxn modelId="{D0992FCC-1EA4-4DEF-9165-9E95ED059981}" type="presOf" srcId="{9A9698DD-5FBA-40D7-ADBA-2519AAD0BE8B}" destId="{5D689DAF-0A9F-40C1-AB2F-2F352C7C3ABF}" srcOrd="0" destOrd="0" presId="urn:microsoft.com/office/officeart/2005/8/layout/cycle6"/>
    <dgm:cxn modelId="{1D49F763-6270-43CF-9726-4A2B8D83D52E}" srcId="{332B9BC2-643A-49C0-AA75-FA5420AFC35F}" destId="{A693166A-6EF3-47E3-8F15-CE81B52B7C76}" srcOrd="8" destOrd="0" parTransId="{080514BF-C915-4129-93AC-7283056CEBB9}" sibTransId="{693BB820-2E1D-41E9-9336-9C20E8A2D01C}"/>
    <dgm:cxn modelId="{DE0A33DC-5F69-469A-A448-D8C322824BC1}" type="presOf" srcId="{846AB47E-9E8D-42C4-B9F1-41B620A923CC}" destId="{A4A7E668-C399-4F41-B41A-A74D24B161DA}" srcOrd="0" destOrd="0" presId="urn:microsoft.com/office/officeart/2005/8/layout/cycle6"/>
    <dgm:cxn modelId="{AF8F98C3-6764-4063-8C1C-1175A4CAECD8}" srcId="{332B9BC2-643A-49C0-AA75-FA5420AFC35F}" destId="{9A9698DD-5FBA-40D7-ADBA-2519AAD0BE8B}" srcOrd="3" destOrd="0" parTransId="{B0A37CD2-7B06-4D3A-9639-E712BB723694}" sibTransId="{E0499542-6CF9-42E5-9E13-15A8A5DBDC66}"/>
    <dgm:cxn modelId="{DA935286-BCAC-4048-83C9-E704CC36CBC3}" srcId="{332B9BC2-643A-49C0-AA75-FA5420AFC35F}" destId="{F72BE06E-C079-4932-815F-4827ACC6AC29}" srcOrd="1" destOrd="0" parTransId="{F86A98E1-5A82-459C-8EE7-2B4F1BCB827F}" sibTransId="{91039A27-D644-4766-87EE-16349AC3BCBE}"/>
    <dgm:cxn modelId="{60F08BDD-BD75-4063-90A6-E2A35B109E3B}" srcId="{332B9BC2-643A-49C0-AA75-FA5420AFC35F}" destId="{626D7E82-F251-4350-9154-4C40C5CD730E}" srcOrd="5" destOrd="0" parTransId="{43FF8763-C555-4444-AF15-37EECC9F2767}" sibTransId="{39AFE5E6-05B5-423A-9B42-2E2D0E5EA6DD}"/>
    <dgm:cxn modelId="{12B648CB-6E88-410F-9B4D-775B291482C6}" type="presOf" srcId="{3EE768CF-B1D8-46EA-9881-97B384EC448F}" destId="{B14BF2CC-FA4A-4200-9908-7323F38D047C}" srcOrd="0" destOrd="0" presId="urn:microsoft.com/office/officeart/2005/8/layout/cycle6"/>
    <dgm:cxn modelId="{9C586570-2952-49A2-9840-E850D3C8AB2F}" type="presOf" srcId="{225D0EA1-D0BE-4B9E-A1ED-BE4990DA4D1E}" destId="{792A4BCC-738E-40BE-80F8-D2C4B71E5C2F}" srcOrd="0" destOrd="0" presId="urn:microsoft.com/office/officeart/2005/8/layout/cycle6"/>
    <dgm:cxn modelId="{6F084B22-A517-4748-97D3-EE154ADBA308}" srcId="{332B9BC2-643A-49C0-AA75-FA5420AFC35F}" destId="{3EE768CF-B1D8-46EA-9881-97B384EC448F}" srcOrd="7" destOrd="0" parTransId="{D9B2B574-DA09-43D0-9397-CA21BE1F5961}" sibTransId="{0C500522-C115-4702-9BCB-D4E5A41E7AFE}"/>
    <dgm:cxn modelId="{C9A820E9-B31E-4B5E-81FE-5B87BA1F9861}" type="presOf" srcId="{0EDF65F7-CC13-4B06-9AEB-16615EA90D48}" destId="{03CF65F5-BF13-41C0-887C-3A503764DBB2}" srcOrd="0" destOrd="0" presId="urn:microsoft.com/office/officeart/2005/8/layout/cycle6"/>
    <dgm:cxn modelId="{E7B2B3A6-60DE-4AEF-BF6D-F37C2B7D1112}" type="presOf" srcId="{39AFE5E6-05B5-423A-9B42-2E2D0E5EA6DD}" destId="{58F61578-DE41-4DCA-BD1D-B60C3102DB27}" srcOrd="0" destOrd="0" presId="urn:microsoft.com/office/officeart/2005/8/layout/cycle6"/>
    <dgm:cxn modelId="{187F3F83-9EC4-4CE9-9E25-D2BC62601E30}" type="presOf" srcId="{B6CD0868-23CC-4CA0-84E3-F62598EA2AA2}" destId="{600C636A-7AC1-4EF0-8763-5E56883ED077}" srcOrd="0" destOrd="0" presId="urn:microsoft.com/office/officeart/2005/8/layout/cycle6"/>
    <dgm:cxn modelId="{60EAB1F7-FADC-45F9-A803-A500D1673E06}" srcId="{332B9BC2-643A-49C0-AA75-FA5420AFC35F}" destId="{225D0EA1-D0BE-4B9E-A1ED-BE4990DA4D1E}" srcOrd="4" destOrd="0" parTransId="{613C0A7A-AD7F-4109-986C-38F291C4A67E}" sibTransId="{635B1D45-EBD6-4892-83B7-646045DD2813}"/>
    <dgm:cxn modelId="{948F3BEB-545A-48A5-8A62-132F22011B60}" type="presOf" srcId="{626D7E82-F251-4350-9154-4C40C5CD730E}" destId="{61F085D2-49FA-4706-BDD4-10DAFFE8635D}" srcOrd="0" destOrd="0" presId="urn:microsoft.com/office/officeart/2005/8/layout/cycle6"/>
    <dgm:cxn modelId="{1C743261-2882-4984-A4B0-99887C83D843}" type="presParOf" srcId="{EE479ECF-EEDC-4AC9-BC99-66BC0FBD6625}" destId="{4F4C1830-65BC-4154-BCC6-41A90E87078F}" srcOrd="0" destOrd="0" presId="urn:microsoft.com/office/officeart/2005/8/layout/cycle6"/>
    <dgm:cxn modelId="{53AB7716-6220-45C5-8C2E-651FDA29E78B}" type="presParOf" srcId="{EE479ECF-EEDC-4AC9-BC99-66BC0FBD6625}" destId="{5BC0542B-48BC-47E0-9D0C-96EBF9D82BC2}" srcOrd="1" destOrd="0" presId="urn:microsoft.com/office/officeart/2005/8/layout/cycle6"/>
    <dgm:cxn modelId="{186EA823-84EB-4849-9A88-1C42074473D3}" type="presParOf" srcId="{EE479ECF-EEDC-4AC9-BC99-66BC0FBD6625}" destId="{A4A7E668-C399-4F41-B41A-A74D24B161DA}" srcOrd="2" destOrd="0" presId="urn:microsoft.com/office/officeart/2005/8/layout/cycle6"/>
    <dgm:cxn modelId="{CFF4E5B6-37F7-4B35-A05B-D31D9F45917F}" type="presParOf" srcId="{EE479ECF-EEDC-4AC9-BC99-66BC0FBD6625}" destId="{E35AA841-5B25-4785-A1B3-2FC527F6E0B0}" srcOrd="3" destOrd="0" presId="urn:microsoft.com/office/officeart/2005/8/layout/cycle6"/>
    <dgm:cxn modelId="{E7A5FFFB-5F05-4CDE-A281-2741900E0ED6}" type="presParOf" srcId="{EE479ECF-EEDC-4AC9-BC99-66BC0FBD6625}" destId="{3ACCA4A0-FE5C-43DB-B584-7817590D1902}" srcOrd="4" destOrd="0" presId="urn:microsoft.com/office/officeart/2005/8/layout/cycle6"/>
    <dgm:cxn modelId="{41EA8C03-50C9-48A9-BBAC-853263BE0787}" type="presParOf" srcId="{EE479ECF-EEDC-4AC9-BC99-66BC0FBD6625}" destId="{C35F2205-9991-404D-B048-6C1C3445D4EF}" srcOrd="5" destOrd="0" presId="urn:microsoft.com/office/officeart/2005/8/layout/cycle6"/>
    <dgm:cxn modelId="{78F78572-FC82-4137-BBB1-F6FA056CD9A3}" type="presParOf" srcId="{EE479ECF-EEDC-4AC9-BC99-66BC0FBD6625}" destId="{8B393A07-5751-4F3F-8E48-30865C934774}" srcOrd="6" destOrd="0" presId="urn:microsoft.com/office/officeart/2005/8/layout/cycle6"/>
    <dgm:cxn modelId="{7C4E83FD-3C7B-4B53-A247-225427BD5987}" type="presParOf" srcId="{EE479ECF-EEDC-4AC9-BC99-66BC0FBD6625}" destId="{9424B443-4B6E-4F46-B7A6-E36D16C8890A}" srcOrd="7" destOrd="0" presId="urn:microsoft.com/office/officeart/2005/8/layout/cycle6"/>
    <dgm:cxn modelId="{87F43761-55D4-49C5-B4F1-11789104261E}" type="presParOf" srcId="{EE479ECF-EEDC-4AC9-BC99-66BC0FBD6625}" destId="{03CF65F5-BF13-41C0-887C-3A503764DBB2}" srcOrd="8" destOrd="0" presId="urn:microsoft.com/office/officeart/2005/8/layout/cycle6"/>
    <dgm:cxn modelId="{C096F98A-A7AE-48E3-BAAA-2FA3E37D9422}" type="presParOf" srcId="{EE479ECF-EEDC-4AC9-BC99-66BC0FBD6625}" destId="{5D689DAF-0A9F-40C1-AB2F-2F352C7C3ABF}" srcOrd="9" destOrd="0" presId="urn:microsoft.com/office/officeart/2005/8/layout/cycle6"/>
    <dgm:cxn modelId="{1DA71558-B94A-4524-BEB6-2917FF34F5D4}" type="presParOf" srcId="{EE479ECF-EEDC-4AC9-BC99-66BC0FBD6625}" destId="{46115918-559B-4619-8B1B-FBCF7AB1D667}" srcOrd="10" destOrd="0" presId="urn:microsoft.com/office/officeart/2005/8/layout/cycle6"/>
    <dgm:cxn modelId="{D8AE8A6E-7C37-4A71-ADD1-AC1030225765}" type="presParOf" srcId="{EE479ECF-EEDC-4AC9-BC99-66BC0FBD6625}" destId="{3444F08A-C3C3-4B41-909C-969F8243287F}" srcOrd="11" destOrd="0" presId="urn:microsoft.com/office/officeart/2005/8/layout/cycle6"/>
    <dgm:cxn modelId="{B194DAA2-81D4-4D5F-9776-2C730EC1EC31}" type="presParOf" srcId="{EE479ECF-EEDC-4AC9-BC99-66BC0FBD6625}" destId="{792A4BCC-738E-40BE-80F8-D2C4B71E5C2F}" srcOrd="12" destOrd="0" presId="urn:microsoft.com/office/officeart/2005/8/layout/cycle6"/>
    <dgm:cxn modelId="{4E7C9715-9513-46FE-8F06-094B08B044E5}" type="presParOf" srcId="{EE479ECF-EEDC-4AC9-BC99-66BC0FBD6625}" destId="{7E248AAF-AD95-4333-A592-4E1064B8325E}" srcOrd="13" destOrd="0" presId="urn:microsoft.com/office/officeart/2005/8/layout/cycle6"/>
    <dgm:cxn modelId="{AE65CFB5-3D27-4FDD-A137-369CE460D261}" type="presParOf" srcId="{EE479ECF-EEDC-4AC9-BC99-66BC0FBD6625}" destId="{9EB8C802-972B-479A-923A-9E15A2420F6E}" srcOrd="14" destOrd="0" presId="urn:microsoft.com/office/officeart/2005/8/layout/cycle6"/>
    <dgm:cxn modelId="{F9B789A3-07BB-4C56-86C1-4F597DFB4F7C}" type="presParOf" srcId="{EE479ECF-EEDC-4AC9-BC99-66BC0FBD6625}" destId="{61F085D2-49FA-4706-BDD4-10DAFFE8635D}" srcOrd="15" destOrd="0" presId="urn:microsoft.com/office/officeart/2005/8/layout/cycle6"/>
    <dgm:cxn modelId="{8126FE43-9C15-4F28-BFB3-7E17CC57033E}" type="presParOf" srcId="{EE479ECF-EEDC-4AC9-BC99-66BC0FBD6625}" destId="{BCBB3C30-A1F6-4A1A-81CC-17C21012F908}" srcOrd="16" destOrd="0" presId="urn:microsoft.com/office/officeart/2005/8/layout/cycle6"/>
    <dgm:cxn modelId="{683276E6-261D-4F7A-A0FC-C2FFAFCD40CD}" type="presParOf" srcId="{EE479ECF-EEDC-4AC9-BC99-66BC0FBD6625}" destId="{58F61578-DE41-4DCA-BD1D-B60C3102DB27}" srcOrd="17" destOrd="0" presId="urn:microsoft.com/office/officeart/2005/8/layout/cycle6"/>
    <dgm:cxn modelId="{2F35BF1C-641A-4067-A65F-8308245ECD5D}" type="presParOf" srcId="{EE479ECF-EEDC-4AC9-BC99-66BC0FBD6625}" destId="{1198A2ED-4E21-445C-9E86-6817DEC78F22}" srcOrd="18" destOrd="0" presId="urn:microsoft.com/office/officeart/2005/8/layout/cycle6"/>
    <dgm:cxn modelId="{69C480F7-6303-49CC-A4BB-F19B3613A819}" type="presParOf" srcId="{EE479ECF-EEDC-4AC9-BC99-66BC0FBD6625}" destId="{122F9F2B-54DD-4824-8ED5-7F938D12D5AA}" srcOrd="19" destOrd="0" presId="urn:microsoft.com/office/officeart/2005/8/layout/cycle6"/>
    <dgm:cxn modelId="{6A751D7B-AB79-4B92-9CC1-604443DD80BB}" type="presParOf" srcId="{EE479ECF-EEDC-4AC9-BC99-66BC0FBD6625}" destId="{1A8A1574-C7A8-419D-B5D5-375DD2238036}" srcOrd="20" destOrd="0" presId="urn:microsoft.com/office/officeart/2005/8/layout/cycle6"/>
    <dgm:cxn modelId="{FD072FDB-227D-4CA8-B488-A482BDECB02B}" type="presParOf" srcId="{EE479ECF-EEDC-4AC9-BC99-66BC0FBD6625}" destId="{B14BF2CC-FA4A-4200-9908-7323F38D047C}" srcOrd="21" destOrd="0" presId="urn:microsoft.com/office/officeart/2005/8/layout/cycle6"/>
    <dgm:cxn modelId="{0AA8317B-A1F6-4AD8-BEE0-525EC0CFD0C3}" type="presParOf" srcId="{EE479ECF-EEDC-4AC9-BC99-66BC0FBD6625}" destId="{C9A2115F-3EA0-4C04-9968-801C66D54B07}" srcOrd="22" destOrd="0" presId="urn:microsoft.com/office/officeart/2005/8/layout/cycle6"/>
    <dgm:cxn modelId="{F1CF3D74-9FB9-4375-9641-F72AF8E1F5FD}" type="presParOf" srcId="{EE479ECF-EEDC-4AC9-BC99-66BC0FBD6625}" destId="{866A190E-DB09-473E-BA81-6E09138D1110}" srcOrd="23" destOrd="0" presId="urn:microsoft.com/office/officeart/2005/8/layout/cycle6"/>
    <dgm:cxn modelId="{BF95034A-F23D-4AE6-A896-6E354A781F2D}" type="presParOf" srcId="{EE479ECF-EEDC-4AC9-BC99-66BC0FBD6625}" destId="{E2C34E6E-CEA0-4C77-A673-F61801A5E7F2}" srcOrd="24" destOrd="0" presId="urn:microsoft.com/office/officeart/2005/8/layout/cycle6"/>
    <dgm:cxn modelId="{C10DB526-1FE2-48B7-8A16-53369EAB7C88}" type="presParOf" srcId="{EE479ECF-EEDC-4AC9-BC99-66BC0FBD6625}" destId="{75093A30-563B-484E-856D-6E83E5389AEB}" srcOrd="25" destOrd="0" presId="urn:microsoft.com/office/officeart/2005/8/layout/cycle6"/>
    <dgm:cxn modelId="{9BE64432-5198-477D-A42D-AE7C14CA5EA6}" type="presParOf" srcId="{EE479ECF-EEDC-4AC9-BC99-66BC0FBD6625}" destId="{2505602B-15DB-4EDF-96EE-C7F80FD68499}" srcOrd="26" destOrd="0" presId="urn:microsoft.com/office/officeart/2005/8/layout/cycle6"/>
    <dgm:cxn modelId="{CC004E43-9692-4CB9-9A86-5870372E597D}" type="presParOf" srcId="{EE479ECF-EEDC-4AC9-BC99-66BC0FBD6625}" destId="{C5CF617F-BE66-4698-A165-CE5822CC6A52}" srcOrd="27" destOrd="0" presId="urn:microsoft.com/office/officeart/2005/8/layout/cycle6"/>
    <dgm:cxn modelId="{FB975801-AF4B-42AB-A174-1DBF1D70A909}" type="presParOf" srcId="{EE479ECF-EEDC-4AC9-BC99-66BC0FBD6625}" destId="{F71ECAA5-8297-46E8-BF56-647A3666BE1B}" srcOrd="28" destOrd="0" presId="urn:microsoft.com/office/officeart/2005/8/layout/cycle6"/>
    <dgm:cxn modelId="{C13F2153-FE2A-410C-9852-9ACFE8F3ED23}" type="presParOf" srcId="{EE479ECF-EEDC-4AC9-BC99-66BC0FBD6625}" destId="{600C636A-7AC1-4EF0-8763-5E56883ED077}" srcOrd="29"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98FC1EA-FE16-4AFA-929C-9490A225C84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69154EB2-4E10-4379-B9CD-0EBBCC5E524B}">
      <dgm:prSet phldrT="[Texto]" custT="1"/>
      <dgm:spPr/>
      <dgm:t>
        <a:bodyPr/>
        <a:lstStyle/>
        <a:p>
          <a:pPr algn="just"/>
          <a:endParaRPr lang="es-ES" sz="1100" b="1" u="sng" dirty="0"/>
        </a:p>
      </dgm:t>
    </dgm:pt>
    <dgm:pt modelId="{FFF828D0-7C80-44C5-8018-AFC0A4000C6A}" type="parTrans" cxnId="{0E44FCB4-1195-4C32-8609-5FC90E498AFB}">
      <dgm:prSet/>
      <dgm:spPr/>
      <dgm:t>
        <a:bodyPr/>
        <a:lstStyle/>
        <a:p>
          <a:endParaRPr lang="es-ES"/>
        </a:p>
      </dgm:t>
    </dgm:pt>
    <dgm:pt modelId="{7E96BA16-E308-4E6D-AD6A-85B88F3011BD}" type="sibTrans" cxnId="{0E44FCB4-1195-4C32-8609-5FC90E498AFB}">
      <dgm:prSet/>
      <dgm:spPr/>
      <dgm:t>
        <a:bodyPr/>
        <a:lstStyle/>
        <a:p>
          <a:endParaRPr lang="es-ES"/>
        </a:p>
      </dgm:t>
    </dgm:pt>
    <dgm:pt modelId="{C86FE821-894A-4EE1-A391-385F5A637E70}">
      <dgm:prSet phldrT="[Texto]" custT="1"/>
      <dgm:spPr/>
      <dgm:t>
        <a:bodyPr/>
        <a:lstStyle/>
        <a:p>
          <a:pPr algn="just"/>
          <a:r>
            <a:rPr lang="es-ES" sz="1100" dirty="0" smtClean="0"/>
            <a:t>La DGI recibe Dictamen Técnico de la Dirección General de Seguimiento que corresponda y lleva a cabo el </a:t>
          </a:r>
          <a:r>
            <a:rPr lang="es-ES" sz="1100" b="1" u="sng" dirty="0" smtClean="0">
              <a:solidFill>
                <a:srgbClr val="00B050"/>
              </a:solidFill>
            </a:rPr>
            <a:t>análisis jurídico de las constancias recabadas en auditoría</a:t>
          </a:r>
          <a:r>
            <a:rPr lang="es-ES" sz="1100" u="sng" dirty="0" smtClean="0">
              <a:solidFill>
                <a:srgbClr val="00B050"/>
              </a:solidFill>
            </a:rPr>
            <a:t>, </a:t>
          </a:r>
          <a:r>
            <a:rPr lang="es-ES" sz="1100" dirty="0" smtClean="0"/>
            <a:t>para conocer si esos elementos jurídicos son los que requerirá para acreditar la falta administrativa que corresponda.</a:t>
          </a:r>
          <a:endParaRPr lang="es-ES" sz="1100" dirty="0"/>
        </a:p>
      </dgm:t>
    </dgm:pt>
    <dgm:pt modelId="{40775E1E-4ACF-46A9-A856-8CC3FC394155}" type="parTrans" cxnId="{C446380F-3A46-4338-8FAD-D54D0ACF8867}">
      <dgm:prSet/>
      <dgm:spPr/>
      <dgm:t>
        <a:bodyPr/>
        <a:lstStyle/>
        <a:p>
          <a:endParaRPr lang="es-ES"/>
        </a:p>
      </dgm:t>
    </dgm:pt>
    <dgm:pt modelId="{A187D530-DF6A-4038-BE8C-E94E1E2D5337}" type="sibTrans" cxnId="{C446380F-3A46-4338-8FAD-D54D0ACF8867}">
      <dgm:prSet/>
      <dgm:spPr/>
      <dgm:t>
        <a:bodyPr/>
        <a:lstStyle/>
        <a:p>
          <a:endParaRPr lang="es-ES"/>
        </a:p>
      </dgm:t>
    </dgm:pt>
    <dgm:pt modelId="{55F22A6B-CC6B-498A-8983-3E86215B2615}">
      <dgm:prSet phldrT="[Texto]" custT="1"/>
      <dgm:spPr/>
      <dgm:t>
        <a:bodyPr/>
        <a:lstStyle/>
        <a:p>
          <a:endParaRPr lang="es-ES" sz="1100" b="1" u="none" dirty="0" smtClean="0"/>
        </a:p>
        <a:p>
          <a:r>
            <a:rPr lang="es-ES" sz="1100" b="1" u="none" dirty="0" smtClean="0"/>
            <a:t>Para </a:t>
          </a:r>
          <a:r>
            <a:rPr lang="es-ES" sz="1100" b="1" u="sng" dirty="0" smtClean="0">
              <a:solidFill>
                <a:srgbClr val="00B050"/>
              </a:solidFill>
            </a:rPr>
            <a:t>conocer la verdad de los hechos</a:t>
          </a:r>
          <a:r>
            <a:rPr lang="es-ES" sz="1100" b="1" u="none" dirty="0" smtClean="0"/>
            <a:t>, lleva a cabo:</a:t>
          </a:r>
          <a:endParaRPr lang="es-ES" sz="1100" b="1" u="none" dirty="0"/>
        </a:p>
      </dgm:t>
    </dgm:pt>
    <dgm:pt modelId="{8AAA46DF-628E-4C7A-BD49-C077AB977654}" type="parTrans" cxnId="{7D6FE871-AFE0-401D-ACA3-D6640685040D}">
      <dgm:prSet/>
      <dgm:spPr/>
      <dgm:t>
        <a:bodyPr/>
        <a:lstStyle/>
        <a:p>
          <a:endParaRPr lang="es-ES"/>
        </a:p>
      </dgm:t>
    </dgm:pt>
    <dgm:pt modelId="{A92CF1FF-80A0-422F-B62A-9AD570EF6AF7}" type="sibTrans" cxnId="{7D6FE871-AFE0-401D-ACA3-D6640685040D}">
      <dgm:prSet/>
      <dgm:spPr/>
      <dgm:t>
        <a:bodyPr/>
        <a:lstStyle/>
        <a:p>
          <a:endParaRPr lang="es-ES"/>
        </a:p>
      </dgm:t>
    </dgm:pt>
    <dgm:pt modelId="{C4A06D28-869F-4433-A8D3-074E78F0AE90}">
      <dgm:prSet phldrT="[Texto]" custT="1"/>
      <dgm:spPr/>
      <dgm:t>
        <a:bodyPr/>
        <a:lstStyle/>
        <a:p>
          <a:pPr algn="just"/>
          <a:r>
            <a:rPr lang="es-ES" sz="1050" b="0" dirty="0" smtClean="0"/>
            <a:t>Con la información proporcionada por la UAA y los elementos recabados de la investigación determina:</a:t>
          </a:r>
          <a:endParaRPr lang="es-ES" sz="1100" b="1" u="sng" dirty="0"/>
        </a:p>
      </dgm:t>
    </dgm:pt>
    <dgm:pt modelId="{3548F585-4615-4611-8C8B-D34B4C6941C4}" type="parTrans" cxnId="{8B4280FD-1B14-46FB-B9E8-A60CD1C55288}">
      <dgm:prSet/>
      <dgm:spPr/>
      <dgm:t>
        <a:bodyPr/>
        <a:lstStyle/>
        <a:p>
          <a:endParaRPr lang="es-ES"/>
        </a:p>
      </dgm:t>
    </dgm:pt>
    <dgm:pt modelId="{68A24257-FFAA-437F-BFF4-0500795C0BEB}" type="sibTrans" cxnId="{8B4280FD-1B14-46FB-B9E8-A60CD1C55288}">
      <dgm:prSet/>
      <dgm:spPr/>
      <dgm:t>
        <a:bodyPr/>
        <a:lstStyle/>
        <a:p>
          <a:endParaRPr lang="es-ES"/>
        </a:p>
      </dgm:t>
    </dgm:pt>
    <dgm:pt modelId="{2FFEF982-08A1-41E1-998C-E49CBEA0E119}">
      <dgm:prSet phldrT="[Texto]" custT="1"/>
      <dgm:spPr/>
      <dgm:t>
        <a:bodyPr/>
        <a:lstStyle/>
        <a:p>
          <a:r>
            <a:rPr lang="es-ES" sz="1050" dirty="0" smtClean="0"/>
            <a:t>Requerimientos de información a personas físicas,  morales, públicas o privadas y entes públicos. </a:t>
          </a:r>
          <a:endParaRPr lang="es-ES" sz="1050" dirty="0"/>
        </a:p>
      </dgm:t>
    </dgm:pt>
    <dgm:pt modelId="{E18C609F-F5B8-4A5E-ACEE-8F29DDB2CED5}" type="parTrans" cxnId="{EFC4C43D-0D03-4A9B-BB02-FD1E9B82A541}">
      <dgm:prSet/>
      <dgm:spPr/>
      <dgm:t>
        <a:bodyPr/>
        <a:lstStyle/>
        <a:p>
          <a:endParaRPr lang="es-ES"/>
        </a:p>
      </dgm:t>
    </dgm:pt>
    <dgm:pt modelId="{477693E1-CD5D-4D96-9EF1-06F2FE9EDD98}" type="sibTrans" cxnId="{EFC4C43D-0D03-4A9B-BB02-FD1E9B82A541}">
      <dgm:prSet/>
      <dgm:spPr/>
      <dgm:t>
        <a:bodyPr/>
        <a:lstStyle/>
        <a:p>
          <a:endParaRPr lang="es-ES"/>
        </a:p>
      </dgm:t>
    </dgm:pt>
    <dgm:pt modelId="{737C4E25-D135-4B1A-B2ED-D8D1185B48F9}">
      <dgm:prSet phldrT="[Texto]" custT="1"/>
      <dgm:spPr/>
      <dgm:t>
        <a:bodyPr/>
        <a:lstStyle/>
        <a:p>
          <a:pPr algn="just"/>
          <a:endParaRPr lang="es-MX" sz="1100" b="1" u="none" dirty="0" smtClean="0"/>
        </a:p>
        <a:p>
          <a:pPr algn="just"/>
          <a:r>
            <a:rPr lang="es-MX" sz="1100" b="1" u="none" dirty="0" smtClean="0"/>
            <a:t>Si se actualiza alguno de los </a:t>
          </a:r>
          <a:r>
            <a:rPr lang="es-MX" sz="1100" b="1" u="sng" dirty="0" smtClean="0">
              <a:solidFill>
                <a:srgbClr val="00B050"/>
              </a:solidFill>
            </a:rPr>
            <a:t>supuestos jurídicos </a:t>
          </a:r>
          <a:r>
            <a:rPr lang="es-MX" sz="1100" b="1" u="none" dirty="0" smtClean="0"/>
            <a:t>establecidos como faltas administrativas establecidas por la Ley.</a:t>
          </a:r>
        </a:p>
        <a:p>
          <a:pPr algn="just"/>
          <a:r>
            <a:rPr lang="es-MX" sz="1100" b="1" u="sng" dirty="0" smtClean="0"/>
            <a:t>CALIFICACIÓN</a:t>
          </a:r>
        </a:p>
        <a:p>
          <a:pPr algn="just"/>
          <a:r>
            <a:rPr lang="es-ES" sz="1050" b="1" u="sng" dirty="0" smtClean="0"/>
            <a:t>Grave</a:t>
          </a:r>
          <a:r>
            <a:rPr lang="es-ES" sz="1050" b="1" dirty="0" smtClean="0"/>
            <a:t> </a:t>
          </a:r>
          <a:r>
            <a:rPr lang="es-ES" sz="1050" b="0" dirty="0" smtClean="0"/>
            <a:t>(elabora IPRA e integra EPRA; los remite a DGSUB para la substanciación del procedimiento).</a:t>
          </a:r>
          <a:endParaRPr lang="es-ES" sz="1100" b="1" u="sng" dirty="0"/>
        </a:p>
      </dgm:t>
    </dgm:pt>
    <dgm:pt modelId="{ECA4FFF6-3BE4-4CF8-8BE6-D1A4F5CF22A2}" type="parTrans" cxnId="{7B50099B-41BF-4131-B944-380E5145B3B7}">
      <dgm:prSet/>
      <dgm:spPr/>
      <dgm:t>
        <a:bodyPr/>
        <a:lstStyle/>
        <a:p>
          <a:endParaRPr lang="es-ES"/>
        </a:p>
      </dgm:t>
    </dgm:pt>
    <dgm:pt modelId="{55A307D1-C642-4447-931B-7A5EACC3EA7A}" type="sibTrans" cxnId="{7B50099B-41BF-4131-B944-380E5145B3B7}">
      <dgm:prSet/>
      <dgm:spPr/>
      <dgm:t>
        <a:bodyPr/>
        <a:lstStyle/>
        <a:p>
          <a:endParaRPr lang="es-ES"/>
        </a:p>
      </dgm:t>
    </dgm:pt>
    <dgm:pt modelId="{47F7BC41-8DDE-4AC1-A516-B642DDA09E48}">
      <dgm:prSet phldrT="[Texto]" custT="1"/>
      <dgm:spPr/>
      <dgm:t>
        <a:bodyPr/>
        <a:lstStyle/>
        <a:p>
          <a:pPr algn="just"/>
          <a:r>
            <a:rPr lang="es-ES" sz="1050" b="1" u="sng" dirty="0" smtClean="0"/>
            <a:t>No grave</a:t>
          </a:r>
          <a:r>
            <a:rPr lang="es-ES" sz="1050" b="1" u="none" dirty="0" smtClean="0"/>
            <a:t> </a:t>
          </a:r>
          <a:r>
            <a:rPr lang="es-ES" sz="1050" b="0" dirty="0" smtClean="0"/>
            <a:t>(forma expediente y lo remite al OIC o a la Secretaria competente).</a:t>
          </a:r>
          <a:endParaRPr lang="es-ES" sz="1050" b="0" dirty="0"/>
        </a:p>
      </dgm:t>
    </dgm:pt>
    <dgm:pt modelId="{3016680A-EE80-481A-828C-D48473378776}" type="parTrans" cxnId="{B191B1F7-A7C2-4515-988D-2A0EE0B6970D}">
      <dgm:prSet/>
      <dgm:spPr/>
      <dgm:t>
        <a:bodyPr/>
        <a:lstStyle/>
        <a:p>
          <a:endParaRPr lang="es-ES"/>
        </a:p>
      </dgm:t>
    </dgm:pt>
    <dgm:pt modelId="{A520429B-15AA-4D07-AC7E-EE358C7D1A81}" type="sibTrans" cxnId="{B191B1F7-A7C2-4515-988D-2A0EE0B6970D}">
      <dgm:prSet/>
      <dgm:spPr/>
      <dgm:t>
        <a:bodyPr/>
        <a:lstStyle/>
        <a:p>
          <a:endParaRPr lang="es-ES"/>
        </a:p>
      </dgm:t>
    </dgm:pt>
    <dgm:pt modelId="{143729E2-C401-4FF1-A676-E64BC6F6AE98}">
      <dgm:prSet phldrT="[Texto]" custT="1"/>
      <dgm:spPr/>
      <dgm:t>
        <a:bodyPr/>
        <a:lstStyle/>
        <a:p>
          <a:r>
            <a:rPr lang="es-ES" sz="1050" dirty="0" smtClean="0"/>
            <a:t>Visitas de verificación.</a:t>
          </a:r>
          <a:endParaRPr lang="es-ES" sz="1050" dirty="0"/>
        </a:p>
      </dgm:t>
    </dgm:pt>
    <dgm:pt modelId="{238DBC7B-E231-49EC-9DF6-55B14CE3A9C7}" type="sibTrans" cxnId="{9EBE5FE3-1A60-4485-84E0-847399D3A5CA}">
      <dgm:prSet/>
      <dgm:spPr/>
      <dgm:t>
        <a:bodyPr/>
        <a:lstStyle/>
        <a:p>
          <a:endParaRPr lang="es-ES"/>
        </a:p>
      </dgm:t>
    </dgm:pt>
    <dgm:pt modelId="{7A5976C4-61BE-42E0-A4EB-E7DD6DD9A962}" type="parTrans" cxnId="{9EBE5FE3-1A60-4485-84E0-847399D3A5CA}">
      <dgm:prSet/>
      <dgm:spPr/>
      <dgm:t>
        <a:bodyPr/>
        <a:lstStyle/>
        <a:p>
          <a:endParaRPr lang="es-ES"/>
        </a:p>
      </dgm:t>
    </dgm:pt>
    <dgm:pt modelId="{2CA1DC9A-E04B-4397-89A4-3D70ABA38058}">
      <dgm:prSet phldrT="[Texto]" custT="1"/>
      <dgm:spPr/>
      <dgm:t>
        <a:bodyPr/>
        <a:lstStyle/>
        <a:p>
          <a:endParaRPr lang="es-ES" sz="1050" dirty="0"/>
        </a:p>
      </dgm:t>
    </dgm:pt>
    <dgm:pt modelId="{555460E0-F0D8-4936-A01F-391AACEF6753}" type="parTrans" cxnId="{6C1D031C-49BA-4575-B630-08E27D449B46}">
      <dgm:prSet/>
      <dgm:spPr/>
      <dgm:t>
        <a:bodyPr/>
        <a:lstStyle/>
        <a:p>
          <a:endParaRPr lang="es-ES"/>
        </a:p>
      </dgm:t>
    </dgm:pt>
    <dgm:pt modelId="{003EA3BB-F81E-4FA5-812F-83CB44D12914}" type="sibTrans" cxnId="{6C1D031C-49BA-4575-B630-08E27D449B46}">
      <dgm:prSet/>
      <dgm:spPr/>
      <dgm:t>
        <a:bodyPr/>
        <a:lstStyle/>
        <a:p>
          <a:endParaRPr lang="es-ES"/>
        </a:p>
      </dgm:t>
    </dgm:pt>
    <dgm:pt modelId="{81725D92-9B62-47FD-82AC-32C4191F86D6}">
      <dgm:prSet phldrT="[Texto]" custT="1"/>
      <dgm:spPr/>
      <dgm:t>
        <a:bodyPr/>
        <a:lstStyle/>
        <a:p>
          <a:r>
            <a:rPr lang="es-ES" sz="1050" dirty="0" smtClean="0"/>
            <a:t>Recaba Pruebas Periciales y Testimoniales.</a:t>
          </a:r>
          <a:endParaRPr lang="es-ES" sz="1050" dirty="0"/>
        </a:p>
      </dgm:t>
    </dgm:pt>
    <dgm:pt modelId="{06978842-2175-4793-B1AD-52A5EBA3DA7C}" type="parTrans" cxnId="{142F5E3F-9C97-4162-A38B-D107509DB8E2}">
      <dgm:prSet/>
      <dgm:spPr/>
      <dgm:t>
        <a:bodyPr/>
        <a:lstStyle/>
        <a:p>
          <a:endParaRPr lang="es-ES"/>
        </a:p>
      </dgm:t>
    </dgm:pt>
    <dgm:pt modelId="{2A69E9ED-6DE6-4797-AC03-C9725F9ADDBE}" type="sibTrans" cxnId="{142F5E3F-9C97-4162-A38B-D107509DB8E2}">
      <dgm:prSet/>
      <dgm:spPr/>
      <dgm:t>
        <a:bodyPr/>
        <a:lstStyle/>
        <a:p>
          <a:endParaRPr lang="es-ES"/>
        </a:p>
      </dgm:t>
    </dgm:pt>
    <dgm:pt modelId="{7DFA01A3-2A12-4112-AC05-58AFBE5F0202}">
      <dgm:prSet phldrT="[Texto]" custT="1"/>
      <dgm:spPr/>
      <dgm:t>
        <a:bodyPr/>
        <a:lstStyle/>
        <a:p>
          <a:r>
            <a:rPr lang="es-ES" sz="1050" b="1" dirty="0" smtClean="0"/>
            <a:t>MEDIDAS DE APREMIO</a:t>
          </a:r>
          <a:endParaRPr lang="es-ES" sz="1050" b="1" dirty="0"/>
        </a:p>
      </dgm:t>
    </dgm:pt>
    <dgm:pt modelId="{947AABCB-4097-4867-95DE-4D688BFF4D90}" type="parTrans" cxnId="{A41A2529-46F4-460E-8669-77B2AAACD870}">
      <dgm:prSet/>
      <dgm:spPr/>
      <dgm:t>
        <a:bodyPr/>
        <a:lstStyle/>
        <a:p>
          <a:endParaRPr lang="es-ES"/>
        </a:p>
      </dgm:t>
    </dgm:pt>
    <dgm:pt modelId="{85CFD90D-56AB-48B2-95B9-7524B909D145}" type="sibTrans" cxnId="{A41A2529-46F4-460E-8669-77B2AAACD870}">
      <dgm:prSet/>
      <dgm:spPr/>
      <dgm:t>
        <a:bodyPr/>
        <a:lstStyle/>
        <a:p>
          <a:endParaRPr lang="es-ES"/>
        </a:p>
      </dgm:t>
    </dgm:pt>
    <dgm:pt modelId="{7A3E52EB-5883-4F5C-9AC0-C6AAC9D47225}">
      <dgm:prSet phldrT="[Texto]" custT="1"/>
      <dgm:spPr/>
      <dgm:t>
        <a:bodyPr/>
        <a:lstStyle/>
        <a:p>
          <a:endParaRPr lang="es-ES" sz="1050" dirty="0"/>
        </a:p>
      </dgm:t>
    </dgm:pt>
    <dgm:pt modelId="{BC85320A-1C7E-490C-870C-5721390EBD7B}" type="parTrans" cxnId="{20F8059B-203C-4AEA-AE40-6784EC9E0189}">
      <dgm:prSet/>
      <dgm:spPr/>
      <dgm:t>
        <a:bodyPr/>
        <a:lstStyle/>
        <a:p>
          <a:endParaRPr lang="es-ES"/>
        </a:p>
      </dgm:t>
    </dgm:pt>
    <dgm:pt modelId="{FDE16D0D-069D-4EA2-A460-248138103E25}" type="sibTrans" cxnId="{20F8059B-203C-4AEA-AE40-6784EC9E0189}">
      <dgm:prSet/>
      <dgm:spPr/>
      <dgm:t>
        <a:bodyPr/>
        <a:lstStyle/>
        <a:p>
          <a:endParaRPr lang="es-ES"/>
        </a:p>
      </dgm:t>
    </dgm:pt>
    <dgm:pt modelId="{E182F552-880D-4350-9919-8F76113A6DB8}" type="pres">
      <dgm:prSet presAssocID="{598FC1EA-FE16-4AFA-929C-9490A225C846}" presName="rootnode" presStyleCnt="0">
        <dgm:presLayoutVars>
          <dgm:chMax/>
          <dgm:chPref/>
          <dgm:dir/>
          <dgm:animLvl val="lvl"/>
        </dgm:presLayoutVars>
      </dgm:prSet>
      <dgm:spPr/>
      <dgm:t>
        <a:bodyPr/>
        <a:lstStyle/>
        <a:p>
          <a:endParaRPr lang="es-ES"/>
        </a:p>
      </dgm:t>
    </dgm:pt>
    <dgm:pt modelId="{DEFB9CEA-E0A2-4A4F-8E77-89A045193D06}" type="pres">
      <dgm:prSet presAssocID="{69154EB2-4E10-4379-B9CD-0EBBCC5E524B}" presName="composite" presStyleCnt="0"/>
      <dgm:spPr/>
    </dgm:pt>
    <dgm:pt modelId="{5E53BFC7-AA16-4D3D-BF6D-F8F178359FB7}" type="pres">
      <dgm:prSet presAssocID="{69154EB2-4E10-4379-B9CD-0EBBCC5E524B}" presName="LShape" presStyleLbl="alignNode1" presStyleIdx="0" presStyleCnt="7"/>
      <dgm:spPr>
        <a:ln>
          <a:solidFill>
            <a:schemeClr val="accent2">
              <a:lumMod val="40000"/>
              <a:lumOff val="60000"/>
            </a:schemeClr>
          </a:solidFill>
        </a:ln>
      </dgm:spPr>
      <dgm:t>
        <a:bodyPr/>
        <a:lstStyle/>
        <a:p>
          <a:endParaRPr lang="es-ES"/>
        </a:p>
      </dgm:t>
    </dgm:pt>
    <dgm:pt modelId="{2AB17121-BEB2-47E3-9135-06109460BFF2}" type="pres">
      <dgm:prSet presAssocID="{69154EB2-4E10-4379-B9CD-0EBBCC5E524B}" presName="ParentText" presStyleLbl="revTx" presStyleIdx="0" presStyleCnt="4" custScaleY="136627" custLinFactNeighborX="2940" custLinFactNeighborY="19103">
        <dgm:presLayoutVars>
          <dgm:chMax val="0"/>
          <dgm:chPref val="0"/>
          <dgm:bulletEnabled val="1"/>
        </dgm:presLayoutVars>
      </dgm:prSet>
      <dgm:spPr/>
      <dgm:t>
        <a:bodyPr/>
        <a:lstStyle/>
        <a:p>
          <a:endParaRPr lang="es-ES"/>
        </a:p>
      </dgm:t>
    </dgm:pt>
    <dgm:pt modelId="{3E3BBEA9-A563-44CD-88E9-5AE81AD3110F}" type="pres">
      <dgm:prSet presAssocID="{69154EB2-4E10-4379-B9CD-0EBBCC5E524B}" presName="Triangle" presStyleLbl="alignNode1" presStyleIdx="1" presStyleCnt="7"/>
      <dgm:spPr>
        <a:ln>
          <a:solidFill>
            <a:schemeClr val="accent5">
              <a:lumMod val="60000"/>
              <a:lumOff val="40000"/>
            </a:schemeClr>
          </a:solidFill>
        </a:ln>
      </dgm:spPr>
      <dgm:t>
        <a:bodyPr/>
        <a:lstStyle/>
        <a:p>
          <a:endParaRPr lang="es-ES"/>
        </a:p>
      </dgm:t>
    </dgm:pt>
    <dgm:pt modelId="{8D442296-FF94-4F00-91E7-DFFF850FBBC8}" type="pres">
      <dgm:prSet presAssocID="{7E96BA16-E308-4E6D-AD6A-85B88F3011BD}" presName="sibTrans" presStyleCnt="0"/>
      <dgm:spPr/>
    </dgm:pt>
    <dgm:pt modelId="{FB94A3D1-B9A0-42B7-875A-7F07D750E165}" type="pres">
      <dgm:prSet presAssocID="{7E96BA16-E308-4E6D-AD6A-85B88F3011BD}" presName="space" presStyleCnt="0"/>
      <dgm:spPr/>
    </dgm:pt>
    <dgm:pt modelId="{FC10D5F5-4D32-4BB7-922E-4259D2AF36E6}" type="pres">
      <dgm:prSet presAssocID="{55F22A6B-CC6B-498A-8983-3E86215B2615}" presName="composite" presStyleCnt="0"/>
      <dgm:spPr/>
    </dgm:pt>
    <dgm:pt modelId="{845CF376-CE1A-46E0-8553-11F06A533179}" type="pres">
      <dgm:prSet presAssocID="{55F22A6B-CC6B-498A-8983-3E86215B2615}" presName="LShape" presStyleLbl="alignNode1" presStyleIdx="2" presStyleCnt="7"/>
      <dgm:spPr>
        <a:ln>
          <a:solidFill>
            <a:schemeClr val="accent1">
              <a:lumMod val="50000"/>
              <a:lumOff val="50000"/>
            </a:schemeClr>
          </a:solidFill>
        </a:ln>
      </dgm:spPr>
      <dgm:t>
        <a:bodyPr/>
        <a:lstStyle/>
        <a:p>
          <a:endParaRPr lang="es-ES"/>
        </a:p>
      </dgm:t>
    </dgm:pt>
    <dgm:pt modelId="{6AB36E81-9ACA-4CD0-B169-DBD626AEDA9D}" type="pres">
      <dgm:prSet presAssocID="{55F22A6B-CC6B-498A-8983-3E86215B2615}" presName="ParentText" presStyleLbl="revTx" presStyleIdx="1" presStyleCnt="4">
        <dgm:presLayoutVars>
          <dgm:chMax val="0"/>
          <dgm:chPref val="0"/>
          <dgm:bulletEnabled val="1"/>
        </dgm:presLayoutVars>
      </dgm:prSet>
      <dgm:spPr/>
      <dgm:t>
        <a:bodyPr/>
        <a:lstStyle/>
        <a:p>
          <a:endParaRPr lang="es-ES"/>
        </a:p>
      </dgm:t>
    </dgm:pt>
    <dgm:pt modelId="{50268DB1-581B-4A9C-B4C6-DA121CEB1A5E}" type="pres">
      <dgm:prSet presAssocID="{55F22A6B-CC6B-498A-8983-3E86215B2615}" presName="Triangle" presStyleLbl="alignNode1" presStyleIdx="3" presStyleCnt="7"/>
      <dgm:spPr>
        <a:ln>
          <a:solidFill>
            <a:schemeClr val="accent5">
              <a:lumMod val="60000"/>
              <a:lumOff val="40000"/>
            </a:schemeClr>
          </a:solidFill>
        </a:ln>
      </dgm:spPr>
      <dgm:t>
        <a:bodyPr/>
        <a:lstStyle/>
        <a:p>
          <a:endParaRPr lang="es-ES"/>
        </a:p>
      </dgm:t>
    </dgm:pt>
    <dgm:pt modelId="{56A84235-88F7-4158-9EC1-A069BEC498A0}" type="pres">
      <dgm:prSet presAssocID="{A92CF1FF-80A0-422F-B62A-9AD570EF6AF7}" presName="sibTrans" presStyleCnt="0"/>
      <dgm:spPr/>
    </dgm:pt>
    <dgm:pt modelId="{9A39F5C2-9664-4B47-9777-521B92CAE5F3}" type="pres">
      <dgm:prSet presAssocID="{A92CF1FF-80A0-422F-B62A-9AD570EF6AF7}" presName="space" presStyleCnt="0"/>
      <dgm:spPr/>
    </dgm:pt>
    <dgm:pt modelId="{DE8C07A0-3BA6-4148-A1EA-F9EBA326CDE7}" type="pres">
      <dgm:prSet presAssocID="{C4A06D28-869F-4433-A8D3-074E78F0AE90}" presName="composite" presStyleCnt="0"/>
      <dgm:spPr/>
    </dgm:pt>
    <dgm:pt modelId="{5235CFB5-0504-4786-9D55-697E852A54C5}" type="pres">
      <dgm:prSet presAssocID="{C4A06D28-869F-4433-A8D3-074E78F0AE90}" presName="LShape" presStyleLbl="alignNode1" presStyleIdx="4" presStyleCnt="7"/>
      <dgm:spPr>
        <a:ln>
          <a:solidFill>
            <a:schemeClr val="accent1">
              <a:lumMod val="50000"/>
              <a:lumOff val="50000"/>
            </a:schemeClr>
          </a:solidFill>
        </a:ln>
      </dgm:spPr>
      <dgm:t>
        <a:bodyPr/>
        <a:lstStyle/>
        <a:p>
          <a:endParaRPr lang="es-ES"/>
        </a:p>
      </dgm:t>
    </dgm:pt>
    <dgm:pt modelId="{408403C7-1FA1-46B8-9A19-2D85B36DE694}" type="pres">
      <dgm:prSet presAssocID="{C4A06D28-869F-4433-A8D3-074E78F0AE90}" presName="ParentText" presStyleLbl="revTx" presStyleIdx="2" presStyleCnt="4">
        <dgm:presLayoutVars>
          <dgm:chMax val="0"/>
          <dgm:chPref val="0"/>
          <dgm:bulletEnabled val="1"/>
        </dgm:presLayoutVars>
      </dgm:prSet>
      <dgm:spPr/>
      <dgm:t>
        <a:bodyPr/>
        <a:lstStyle/>
        <a:p>
          <a:endParaRPr lang="es-ES"/>
        </a:p>
      </dgm:t>
    </dgm:pt>
    <dgm:pt modelId="{E99A65D1-E760-4253-B124-BB1CEFA10200}" type="pres">
      <dgm:prSet presAssocID="{C4A06D28-869F-4433-A8D3-074E78F0AE90}" presName="Triangle" presStyleLbl="alignNode1" presStyleIdx="5" presStyleCnt="7"/>
      <dgm:spPr>
        <a:ln>
          <a:solidFill>
            <a:srgbClr val="00FF00"/>
          </a:solidFill>
        </a:ln>
      </dgm:spPr>
      <dgm:t>
        <a:bodyPr/>
        <a:lstStyle/>
        <a:p>
          <a:endParaRPr lang="es-ES"/>
        </a:p>
      </dgm:t>
    </dgm:pt>
    <dgm:pt modelId="{54109971-F3EF-4D96-995F-6AD784496663}" type="pres">
      <dgm:prSet presAssocID="{68A24257-FFAA-437F-BFF4-0500795C0BEB}" presName="sibTrans" presStyleCnt="0"/>
      <dgm:spPr/>
    </dgm:pt>
    <dgm:pt modelId="{E6BC373E-6450-4789-BA31-1E89F9422EC4}" type="pres">
      <dgm:prSet presAssocID="{68A24257-FFAA-437F-BFF4-0500795C0BEB}" presName="space" presStyleCnt="0"/>
      <dgm:spPr/>
    </dgm:pt>
    <dgm:pt modelId="{0DAB91D2-0BF7-4431-BF08-8DAB19722054}" type="pres">
      <dgm:prSet presAssocID="{737C4E25-D135-4B1A-B2ED-D8D1185B48F9}" presName="composite" presStyleCnt="0"/>
      <dgm:spPr/>
    </dgm:pt>
    <dgm:pt modelId="{458508D6-A29F-427D-A907-BAC2F30CD4B2}" type="pres">
      <dgm:prSet presAssocID="{737C4E25-D135-4B1A-B2ED-D8D1185B48F9}" presName="LShape" presStyleLbl="alignNode1" presStyleIdx="6" presStyleCnt="7"/>
      <dgm:spPr>
        <a:ln>
          <a:solidFill>
            <a:schemeClr val="tx1">
              <a:lumMod val="50000"/>
              <a:lumOff val="50000"/>
            </a:schemeClr>
          </a:solidFill>
        </a:ln>
      </dgm:spPr>
      <dgm:t>
        <a:bodyPr/>
        <a:lstStyle/>
        <a:p>
          <a:endParaRPr lang="es-ES"/>
        </a:p>
      </dgm:t>
    </dgm:pt>
    <dgm:pt modelId="{3D8DC80B-896B-41F1-9B87-F193E1D62B66}" type="pres">
      <dgm:prSet presAssocID="{737C4E25-D135-4B1A-B2ED-D8D1185B48F9}" presName="ParentText" presStyleLbl="revTx" presStyleIdx="3" presStyleCnt="4" custScaleY="121600" custLinFactX="-19049" custLinFactNeighborX="-100000" custLinFactNeighborY="92102">
        <dgm:presLayoutVars>
          <dgm:chMax val="0"/>
          <dgm:chPref val="0"/>
          <dgm:bulletEnabled val="1"/>
        </dgm:presLayoutVars>
      </dgm:prSet>
      <dgm:spPr/>
      <dgm:t>
        <a:bodyPr/>
        <a:lstStyle/>
        <a:p>
          <a:endParaRPr lang="es-ES"/>
        </a:p>
      </dgm:t>
    </dgm:pt>
  </dgm:ptLst>
  <dgm:cxnLst>
    <dgm:cxn modelId="{13AEFFB5-87FD-4839-B3FB-5E5759507605}" type="presOf" srcId="{737C4E25-D135-4B1A-B2ED-D8D1185B48F9}" destId="{3D8DC80B-896B-41F1-9B87-F193E1D62B66}" srcOrd="0" destOrd="0" presId="urn:microsoft.com/office/officeart/2009/3/layout/StepUpProcess"/>
    <dgm:cxn modelId="{B191B1F7-A7C2-4515-988D-2A0EE0B6970D}" srcId="{737C4E25-D135-4B1A-B2ED-D8D1185B48F9}" destId="{47F7BC41-8DDE-4AC1-A516-B642DDA09E48}" srcOrd="0" destOrd="0" parTransId="{3016680A-EE80-481A-828C-D48473378776}" sibTransId="{A520429B-15AA-4D07-AC7E-EE358C7D1A81}"/>
    <dgm:cxn modelId="{EFC4C43D-0D03-4A9B-BB02-FD1E9B82A541}" srcId="{55F22A6B-CC6B-498A-8983-3E86215B2615}" destId="{2FFEF982-08A1-41E1-998C-E49CBEA0E119}" srcOrd="1" destOrd="0" parTransId="{E18C609F-F5B8-4A5E-ACEE-8F29DDB2CED5}" sibTransId="{477693E1-CD5D-4D96-9EF1-06F2FE9EDD98}"/>
    <dgm:cxn modelId="{6C1D031C-49BA-4575-B630-08E27D449B46}" srcId="{55F22A6B-CC6B-498A-8983-3E86215B2615}" destId="{2CA1DC9A-E04B-4397-89A4-3D70ABA38058}" srcOrd="0" destOrd="0" parTransId="{555460E0-F0D8-4936-A01F-391AACEF6753}" sibTransId="{003EA3BB-F81E-4FA5-812F-83CB44D12914}"/>
    <dgm:cxn modelId="{9EBE5FE3-1A60-4485-84E0-847399D3A5CA}" srcId="{55F22A6B-CC6B-498A-8983-3E86215B2615}" destId="{143729E2-C401-4FF1-A676-E64BC6F6AE98}" srcOrd="3" destOrd="0" parTransId="{7A5976C4-61BE-42E0-A4EB-E7DD6DD9A962}" sibTransId="{238DBC7B-E231-49EC-9DF6-55B14CE3A9C7}"/>
    <dgm:cxn modelId="{A41A2529-46F4-460E-8669-77B2AAACD870}" srcId="{55F22A6B-CC6B-498A-8983-3E86215B2615}" destId="{7DFA01A3-2A12-4112-AC05-58AFBE5F0202}" srcOrd="5" destOrd="0" parTransId="{947AABCB-4097-4867-95DE-4D688BFF4D90}" sibTransId="{85CFD90D-56AB-48B2-95B9-7524B909D145}"/>
    <dgm:cxn modelId="{0851D124-C82E-448F-BE7F-3559F3945377}" type="presOf" srcId="{69154EB2-4E10-4379-B9CD-0EBBCC5E524B}" destId="{2AB17121-BEB2-47E3-9135-06109460BFF2}" srcOrd="0" destOrd="0" presId="urn:microsoft.com/office/officeart/2009/3/layout/StepUpProcess"/>
    <dgm:cxn modelId="{2DE37856-566D-4B50-ABE4-BCF060971170}" type="presOf" srcId="{C4A06D28-869F-4433-A8D3-074E78F0AE90}" destId="{408403C7-1FA1-46B8-9A19-2D85B36DE694}" srcOrd="0" destOrd="0" presId="urn:microsoft.com/office/officeart/2009/3/layout/StepUpProcess"/>
    <dgm:cxn modelId="{0E44FCB4-1195-4C32-8609-5FC90E498AFB}" srcId="{598FC1EA-FE16-4AFA-929C-9490A225C846}" destId="{69154EB2-4E10-4379-B9CD-0EBBCC5E524B}" srcOrd="0" destOrd="0" parTransId="{FFF828D0-7C80-44C5-8018-AFC0A4000C6A}" sibTransId="{7E96BA16-E308-4E6D-AD6A-85B88F3011BD}"/>
    <dgm:cxn modelId="{D5084D1C-A586-44CE-8B53-2CEF53547B3D}" type="presOf" srcId="{81725D92-9B62-47FD-82AC-32C4191F86D6}" destId="{6AB36E81-9ACA-4CD0-B169-DBD626AEDA9D}" srcOrd="0" destOrd="3" presId="urn:microsoft.com/office/officeart/2009/3/layout/StepUpProcess"/>
    <dgm:cxn modelId="{8B4280FD-1B14-46FB-B9E8-A60CD1C55288}" srcId="{598FC1EA-FE16-4AFA-929C-9490A225C846}" destId="{C4A06D28-869F-4433-A8D3-074E78F0AE90}" srcOrd="2" destOrd="0" parTransId="{3548F585-4615-4611-8C8B-D34B4C6941C4}" sibTransId="{68A24257-FFAA-437F-BFF4-0500795C0BEB}"/>
    <dgm:cxn modelId="{F7520D91-8D55-4FD6-903F-E0ADE75E772A}" type="presOf" srcId="{2CA1DC9A-E04B-4397-89A4-3D70ABA38058}" destId="{6AB36E81-9ACA-4CD0-B169-DBD626AEDA9D}" srcOrd="0" destOrd="1" presId="urn:microsoft.com/office/officeart/2009/3/layout/StepUpProcess"/>
    <dgm:cxn modelId="{20F8059B-203C-4AEA-AE40-6784EC9E0189}" srcId="{55F22A6B-CC6B-498A-8983-3E86215B2615}" destId="{7A3E52EB-5883-4F5C-9AC0-C6AAC9D47225}" srcOrd="4" destOrd="0" parTransId="{BC85320A-1C7E-490C-870C-5721390EBD7B}" sibTransId="{FDE16D0D-069D-4EA2-A460-248138103E25}"/>
    <dgm:cxn modelId="{DF4C2012-45D7-438F-9FE5-02D4D6A78F67}" type="presOf" srcId="{C86FE821-894A-4EE1-A391-385F5A637E70}" destId="{2AB17121-BEB2-47E3-9135-06109460BFF2}" srcOrd="0" destOrd="1" presId="urn:microsoft.com/office/officeart/2009/3/layout/StepUpProcess"/>
    <dgm:cxn modelId="{4C3E5959-2665-4AB3-8B02-1CB967DE9E05}" type="presOf" srcId="{143729E2-C401-4FF1-A676-E64BC6F6AE98}" destId="{6AB36E81-9ACA-4CD0-B169-DBD626AEDA9D}" srcOrd="0" destOrd="4" presId="urn:microsoft.com/office/officeart/2009/3/layout/StepUpProcess"/>
    <dgm:cxn modelId="{2F23F138-B1C5-4BA9-B77D-2D811A788CD0}" type="presOf" srcId="{598FC1EA-FE16-4AFA-929C-9490A225C846}" destId="{E182F552-880D-4350-9919-8F76113A6DB8}" srcOrd="0" destOrd="0" presId="urn:microsoft.com/office/officeart/2009/3/layout/StepUpProcess"/>
    <dgm:cxn modelId="{FF5BBA8D-9828-4CAE-B449-EE8EABE35ECF}" type="presOf" srcId="{55F22A6B-CC6B-498A-8983-3E86215B2615}" destId="{6AB36E81-9ACA-4CD0-B169-DBD626AEDA9D}" srcOrd="0" destOrd="0" presId="urn:microsoft.com/office/officeart/2009/3/layout/StepUpProcess"/>
    <dgm:cxn modelId="{5B5B3D54-0CE1-4945-9162-02C96577CA09}" type="presOf" srcId="{7A3E52EB-5883-4F5C-9AC0-C6AAC9D47225}" destId="{6AB36E81-9ACA-4CD0-B169-DBD626AEDA9D}" srcOrd="0" destOrd="5" presId="urn:microsoft.com/office/officeart/2009/3/layout/StepUpProcess"/>
    <dgm:cxn modelId="{4E82A3CB-779C-40B6-93F9-6C089190AA06}" type="presOf" srcId="{47F7BC41-8DDE-4AC1-A516-B642DDA09E48}" destId="{3D8DC80B-896B-41F1-9B87-F193E1D62B66}" srcOrd="0" destOrd="1" presId="urn:microsoft.com/office/officeart/2009/3/layout/StepUpProcess"/>
    <dgm:cxn modelId="{142F5E3F-9C97-4162-A38B-D107509DB8E2}" srcId="{55F22A6B-CC6B-498A-8983-3E86215B2615}" destId="{81725D92-9B62-47FD-82AC-32C4191F86D6}" srcOrd="2" destOrd="0" parTransId="{06978842-2175-4793-B1AD-52A5EBA3DA7C}" sibTransId="{2A69E9ED-6DE6-4797-AC03-C9725F9ADDBE}"/>
    <dgm:cxn modelId="{7B50099B-41BF-4131-B944-380E5145B3B7}" srcId="{598FC1EA-FE16-4AFA-929C-9490A225C846}" destId="{737C4E25-D135-4B1A-B2ED-D8D1185B48F9}" srcOrd="3" destOrd="0" parTransId="{ECA4FFF6-3BE4-4CF8-8BE6-D1A4F5CF22A2}" sibTransId="{55A307D1-C642-4447-931B-7A5EACC3EA7A}"/>
    <dgm:cxn modelId="{C446380F-3A46-4338-8FAD-D54D0ACF8867}" srcId="{69154EB2-4E10-4379-B9CD-0EBBCC5E524B}" destId="{C86FE821-894A-4EE1-A391-385F5A637E70}" srcOrd="0" destOrd="0" parTransId="{40775E1E-4ACF-46A9-A856-8CC3FC394155}" sibTransId="{A187D530-DF6A-4038-BE8C-E94E1E2D5337}"/>
    <dgm:cxn modelId="{2FE04B34-19C7-4F97-82A5-4AF3724FB05C}" type="presOf" srcId="{7DFA01A3-2A12-4112-AC05-58AFBE5F0202}" destId="{6AB36E81-9ACA-4CD0-B169-DBD626AEDA9D}" srcOrd="0" destOrd="6" presId="urn:microsoft.com/office/officeart/2009/3/layout/StepUpProcess"/>
    <dgm:cxn modelId="{7D6FE871-AFE0-401D-ACA3-D6640685040D}" srcId="{598FC1EA-FE16-4AFA-929C-9490A225C846}" destId="{55F22A6B-CC6B-498A-8983-3E86215B2615}" srcOrd="1" destOrd="0" parTransId="{8AAA46DF-628E-4C7A-BD49-C077AB977654}" sibTransId="{A92CF1FF-80A0-422F-B62A-9AD570EF6AF7}"/>
    <dgm:cxn modelId="{3314A763-3BA9-4F05-8E0D-A0A9BA5CCD28}" type="presOf" srcId="{2FFEF982-08A1-41E1-998C-E49CBEA0E119}" destId="{6AB36E81-9ACA-4CD0-B169-DBD626AEDA9D}" srcOrd="0" destOrd="2" presId="urn:microsoft.com/office/officeart/2009/3/layout/StepUpProcess"/>
    <dgm:cxn modelId="{0B6623AD-DD49-4F0D-BE90-E25730167CB3}" type="presParOf" srcId="{E182F552-880D-4350-9919-8F76113A6DB8}" destId="{DEFB9CEA-E0A2-4A4F-8E77-89A045193D06}" srcOrd="0" destOrd="0" presId="urn:microsoft.com/office/officeart/2009/3/layout/StepUpProcess"/>
    <dgm:cxn modelId="{009035D4-BF56-458B-9CDB-AE87C932B03A}" type="presParOf" srcId="{DEFB9CEA-E0A2-4A4F-8E77-89A045193D06}" destId="{5E53BFC7-AA16-4D3D-BF6D-F8F178359FB7}" srcOrd="0" destOrd="0" presId="urn:microsoft.com/office/officeart/2009/3/layout/StepUpProcess"/>
    <dgm:cxn modelId="{B10D468A-026E-41B8-B79C-2C7E64FE614F}" type="presParOf" srcId="{DEFB9CEA-E0A2-4A4F-8E77-89A045193D06}" destId="{2AB17121-BEB2-47E3-9135-06109460BFF2}" srcOrd="1" destOrd="0" presId="urn:microsoft.com/office/officeart/2009/3/layout/StepUpProcess"/>
    <dgm:cxn modelId="{5ABA12D0-3D5E-407D-A4D0-48EC2B1D27AD}" type="presParOf" srcId="{DEFB9CEA-E0A2-4A4F-8E77-89A045193D06}" destId="{3E3BBEA9-A563-44CD-88E9-5AE81AD3110F}" srcOrd="2" destOrd="0" presId="urn:microsoft.com/office/officeart/2009/3/layout/StepUpProcess"/>
    <dgm:cxn modelId="{B959580E-F6B8-4829-88D5-DD0A837B9CF9}" type="presParOf" srcId="{E182F552-880D-4350-9919-8F76113A6DB8}" destId="{8D442296-FF94-4F00-91E7-DFFF850FBBC8}" srcOrd="1" destOrd="0" presId="urn:microsoft.com/office/officeart/2009/3/layout/StepUpProcess"/>
    <dgm:cxn modelId="{75550298-2496-4377-AE17-26FCC58B725B}" type="presParOf" srcId="{8D442296-FF94-4F00-91E7-DFFF850FBBC8}" destId="{FB94A3D1-B9A0-42B7-875A-7F07D750E165}" srcOrd="0" destOrd="0" presId="urn:microsoft.com/office/officeart/2009/3/layout/StepUpProcess"/>
    <dgm:cxn modelId="{86C73A5A-C0DD-4581-8943-34AE56570499}" type="presParOf" srcId="{E182F552-880D-4350-9919-8F76113A6DB8}" destId="{FC10D5F5-4D32-4BB7-922E-4259D2AF36E6}" srcOrd="2" destOrd="0" presId="urn:microsoft.com/office/officeart/2009/3/layout/StepUpProcess"/>
    <dgm:cxn modelId="{32967453-DE5E-46C5-BA4D-55707A471507}" type="presParOf" srcId="{FC10D5F5-4D32-4BB7-922E-4259D2AF36E6}" destId="{845CF376-CE1A-46E0-8553-11F06A533179}" srcOrd="0" destOrd="0" presId="urn:microsoft.com/office/officeart/2009/3/layout/StepUpProcess"/>
    <dgm:cxn modelId="{E6A2188A-9C93-4AA0-B131-AC7559FC3E66}" type="presParOf" srcId="{FC10D5F5-4D32-4BB7-922E-4259D2AF36E6}" destId="{6AB36E81-9ACA-4CD0-B169-DBD626AEDA9D}" srcOrd="1" destOrd="0" presId="urn:microsoft.com/office/officeart/2009/3/layout/StepUpProcess"/>
    <dgm:cxn modelId="{67732878-86A3-44DE-AA23-A977F417F69B}" type="presParOf" srcId="{FC10D5F5-4D32-4BB7-922E-4259D2AF36E6}" destId="{50268DB1-581B-4A9C-B4C6-DA121CEB1A5E}" srcOrd="2" destOrd="0" presId="urn:microsoft.com/office/officeart/2009/3/layout/StepUpProcess"/>
    <dgm:cxn modelId="{1B639DC0-7A1C-4C39-897A-B978E8CA30DB}" type="presParOf" srcId="{E182F552-880D-4350-9919-8F76113A6DB8}" destId="{56A84235-88F7-4158-9EC1-A069BEC498A0}" srcOrd="3" destOrd="0" presId="urn:microsoft.com/office/officeart/2009/3/layout/StepUpProcess"/>
    <dgm:cxn modelId="{8A54317A-88E6-48CA-AD61-17EE51A6423C}" type="presParOf" srcId="{56A84235-88F7-4158-9EC1-A069BEC498A0}" destId="{9A39F5C2-9664-4B47-9777-521B92CAE5F3}" srcOrd="0" destOrd="0" presId="urn:microsoft.com/office/officeart/2009/3/layout/StepUpProcess"/>
    <dgm:cxn modelId="{C19BEF57-9DFF-416E-96D2-B4B3A62F945E}" type="presParOf" srcId="{E182F552-880D-4350-9919-8F76113A6DB8}" destId="{DE8C07A0-3BA6-4148-A1EA-F9EBA326CDE7}" srcOrd="4" destOrd="0" presId="urn:microsoft.com/office/officeart/2009/3/layout/StepUpProcess"/>
    <dgm:cxn modelId="{74BD7C51-E3AA-41AE-9D3C-FA21E71C2CD3}" type="presParOf" srcId="{DE8C07A0-3BA6-4148-A1EA-F9EBA326CDE7}" destId="{5235CFB5-0504-4786-9D55-697E852A54C5}" srcOrd="0" destOrd="0" presId="urn:microsoft.com/office/officeart/2009/3/layout/StepUpProcess"/>
    <dgm:cxn modelId="{AE12E491-8BC3-4487-B776-0671F46DAB12}" type="presParOf" srcId="{DE8C07A0-3BA6-4148-A1EA-F9EBA326CDE7}" destId="{408403C7-1FA1-46B8-9A19-2D85B36DE694}" srcOrd="1" destOrd="0" presId="urn:microsoft.com/office/officeart/2009/3/layout/StepUpProcess"/>
    <dgm:cxn modelId="{F59F0EBC-43F4-4BEA-B42D-43F4E78F44C8}" type="presParOf" srcId="{DE8C07A0-3BA6-4148-A1EA-F9EBA326CDE7}" destId="{E99A65D1-E760-4253-B124-BB1CEFA10200}" srcOrd="2" destOrd="0" presId="urn:microsoft.com/office/officeart/2009/3/layout/StepUpProcess"/>
    <dgm:cxn modelId="{76A63ED8-C70A-4B88-BA7C-C7BD300D22FE}" type="presParOf" srcId="{E182F552-880D-4350-9919-8F76113A6DB8}" destId="{54109971-F3EF-4D96-995F-6AD784496663}" srcOrd="5" destOrd="0" presId="urn:microsoft.com/office/officeart/2009/3/layout/StepUpProcess"/>
    <dgm:cxn modelId="{E9F57077-6200-4131-A6C0-FE1FFBA31769}" type="presParOf" srcId="{54109971-F3EF-4D96-995F-6AD784496663}" destId="{E6BC373E-6450-4789-BA31-1E89F9422EC4}" srcOrd="0" destOrd="0" presId="urn:microsoft.com/office/officeart/2009/3/layout/StepUpProcess"/>
    <dgm:cxn modelId="{9C813E63-40A3-4D1A-9CCB-540A05EA245E}" type="presParOf" srcId="{E182F552-880D-4350-9919-8F76113A6DB8}" destId="{0DAB91D2-0BF7-4431-BF08-8DAB19722054}" srcOrd="6" destOrd="0" presId="urn:microsoft.com/office/officeart/2009/3/layout/StepUpProcess"/>
    <dgm:cxn modelId="{399EC244-D136-4F4B-A632-2D660A5ED7C5}" type="presParOf" srcId="{0DAB91D2-0BF7-4431-BF08-8DAB19722054}" destId="{458508D6-A29F-427D-A907-BAC2F30CD4B2}" srcOrd="0" destOrd="0" presId="urn:microsoft.com/office/officeart/2009/3/layout/StepUpProcess"/>
    <dgm:cxn modelId="{78CF8BB2-65C8-40C1-BF10-94D24103456A}" type="presParOf" srcId="{0DAB91D2-0BF7-4431-BF08-8DAB19722054}" destId="{3D8DC80B-896B-41F1-9B87-F193E1D62B6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8D4D7CE-1FAD-48E0-B6B8-E4CB875BBA1C}" type="doc">
      <dgm:prSet loTypeId="urn:microsoft.com/office/officeart/2005/8/layout/cycle4" loCatId="cycle" qsTypeId="urn:microsoft.com/office/officeart/2005/8/quickstyle/simple1" qsCatId="simple" csTypeId="urn:microsoft.com/office/officeart/2005/8/colors/accent1_4" csCatId="accent1" phldr="1"/>
      <dgm:spPr/>
      <dgm:t>
        <a:bodyPr/>
        <a:lstStyle/>
        <a:p>
          <a:endParaRPr lang="es-ES"/>
        </a:p>
      </dgm:t>
    </dgm:pt>
    <dgm:pt modelId="{17065905-A536-4D19-AE88-F1DF84BDD267}">
      <dgm:prSet phldrT="[Texto]" custT="1"/>
      <dgm:spPr/>
      <dgm:t>
        <a:bodyPr/>
        <a:lstStyle/>
        <a:p>
          <a:pPr algn="just"/>
          <a:r>
            <a:rPr lang="es-MX" sz="1050" dirty="0" smtClean="0"/>
            <a:t> DESECHAMIENTO POR LA IMPROCEDENCIA</a:t>
          </a:r>
        </a:p>
        <a:p>
          <a:pPr algn="just"/>
          <a:r>
            <a:rPr lang="es-MX" sz="1050" dirty="0" smtClean="0"/>
            <a:t>DEL INFORME DE PRESUNTA RESPONSABILIDAD ADMINISTRATIVA</a:t>
          </a:r>
          <a:endParaRPr lang="es-ES" sz="1050" dirty="0"/>
        </a:p>
      </dgm:t>
    </dgm:pt>
    <dgm:pt modelId="{9C831CDA-C9B8-4842-A466-93750D80A5BD}" type="sibTrans" cxnId="{B2A318B9-6ED0-41DE-9B12-D4A089ADDFDF}">
      <dgm:prSet/>
      <dgm:spPr/>
      <dgm:t>
        <a:bodyPr/>
        <a:lstStyle/>
        <a:p>
          <a:endParaRPr lang="es-ES"/>
        </a:p>
      </dgm:t>
    </dgm:pt>
    <dgm:pt modelId="{561FA029-3510-4EEA-9074-4435992B4F4B}" type="parTrans" cxnId="{B2A318B9-6ED0-41DE-9B12-D4A089ADDFDF}">
      <dgm:prSet/>
      <dgm:spPr/>
      <dgm:t>
        <a:bodyPr/>
        <a:lstStyle/>
        <a:p>
          <a:endParaRPr lang="es-ES"/>
        </a:p>
      </dgm:t>
    </dgm:pt>
    <dgm:pt modelId="{0DDD8EAC-C2F9-497C-920A-D90DC7884C49}">
      <dgm:prSet phldrT="[Texto]" custT="1"/>
      <dgm:spPr/>
      <dgm:t>
        <a:bodyPr/>
        <a:lstStyle/>
        <a:p>
          <a:pPr algn="just"/>
          <a:r>
            <a:rPr lang="es-MX" sz="1100" dirty="0" smtClean="0"/>
            <a:t>LA ABSTENCIÓN </a:t>
          </a:r>
        </a:p>
        <a:p>
          <a:pPr algn="just"/>
          <a:r>
            <a:rPr lang="es-MX" sz="1100" dirty="0" smtClean="0"/>
            <a:t>DE INICIAR EL</a:t>
          </a:r>
        </a:p>
        <a:p>
          <a:pPr algn="just"/>
          <a:r>
            <a:rPr lang="es-MX" sz="1100" dirty="0" smtClean="0"/>
            <a:t>PROCEDIMIENTO</a:t>
          </a:r>
          <a:endParaRPr lang="es-ES" sz="1100" dirty="0"/>
        </a:p>
      </dgm:t>
    </dgm:pt>
    <dgm:pt modelId="{FFECDDBC-E97B-46AE-9139-8D4626708723}" type="parTrans" cxnId="{7F2634F0-7E81-4589-A550-175A41A7CF7E}">
      <dgm:prSet/>
      <dgm:spPr/>
      <dgm:t>
        <a:bodyPr/>
        <a:lstStyle/>
        <a:p>
          <a:endParaRPr lang="es-ES"/>
        </a:p>
      </dgm:t>
    </dgm:pt>
    <dgm:pt modelId="{4859985C-8E32-431C-96EC-28BB3C7DF59E}" type="sibTrans" cxnId="{7F2634F0-7E81-4589-A550-175A41A7CF7E}">
      <dgm:prSet/>
      <dgm:spPr/>
      <dgm:t>
        <a:bodyPr/>
        <a:lstStyle/>
        <a:p>
          <a:endParaRPr lang="es-ES"/>
        </a:p>
      </dgm:t>
    </dgm:pt>
    <dgm:pt modelId="{67DC0108-6894-43E5-88D0-9B3E88614817}">
      <dgm:prSet phldrT="[Texto]" custT="1"/>
      <dgm:spPr/>
      <dgm:t>
        <a:bodyPr/>
        <a:lstStyle/>
        <a:p>
          <a:pPr algn="just"/>
          <a:endParaRPr lang="es-MX" sz="1100" dirty="0" smtClean="0"/>
        </a:p>
        <a:p>
          <a:pPr algn="just"/>
          <a:r>
            <a:rPr lang="es-MX" sz="1100" dirty="0" smtClean="0"/>
            <a:t>PREVENIR A LA DGI PARA QUE SUBSANE ALGUNA DEFICIENCIA DEL IPRA</a:t>
          </a:r>
          <a:endParaRPr lang="es-ES" sz="1100" dirty="0"/>
        </a:p>
      </dgm:t>
    </dgm:pt>
    <dgm:pt modelId="{CE46F8EC-7BB6-4A8A-B1DF-5166D07CCB06}" type="parTrans" cxnId="{BCB35543-2A40-4366-BB3C-F6959510AEF5}">
      <dgm:prSet/>
      <dgm:spPr/>
      <dgm:t>
        <a:bodyPr/>
        <a:lstStyle/>
        <a:p>
          <a:endParaRPr lang="es-ES"/>
        </a:p>
      </dgm:t>
    </dgm:pt>
    <dgm:pt modelId="{0F52DC5C-1EA9-460C-8CA7-93CAADDC05E7}" type="sibTrans" cxnId="{BCB35543-2A40-4366-BB3C-F6959510AEF5}">
      <dgm:prSet/>
      <dgm:spPr/>
      <dgm:t>
        <a:bodyPr/>
        <a:lstStyle/>
        <a:p>
          <a:endParaRPr lang="es-ES"/>
        </a:p>
      </dgm:t>
    </dgm:pt>
    <dgm:pt modelId="{9C9C31DD-2117-41A0-886B-7751F877F9A5}">
      <dgm:prSet phldrT="[Texto]" custT="1"/>
      <dgm:spPr/>
      <dgm:t>
        <a:bodyPr/>
        <a:lstStyle/>
        <a:p>
          <a:pPr algn="just"/>
          <a:endParaRPr lang="es-MX" sz="1000" dirty="0" smtClean="0"/>
        </a:p>
        <a:p>
          <a:pPr algn="just"/>
          <a:r>
            <a:rPr lang="es-MX" sz="1000" dirty="0" smtClean="0"/>
            <a:t>LA ADMISIÓN </a:t>
          </a:r>
        </a:p>
        <a:p>
          <a:pPr algn="just"/>
          <a:r>
            <a:rPr lang="es-MX" sz="1000" dirty="0" smtClean="0"/>
            <a:t>DEL INFORME DE</a:t>
          </a:r>
        </a:p>
        <a:p>
          <a:pPr algn="just"/>
          <a:r>
            <a:rPr lang="es-MX" sz="1000" dirty="0" smtClean="0"/>
            <a:t>PRESUNTA</a:t>
          </a:r>
        </a:p>
        <a:p>
          <a:pPr algn="just"/>
          <a:r>
            <a:rPr lang="es-MX" sz="1000" dirty="0" smtClean="0"/>
            <a:t>RESPONSABILIDAD</a:t>
          </a:r>
        </a:p>
        <a:p>
          <a:pPr algn="just"/>
          <a:r>
            <a:rPr lang="es-MX" sz="1000" dirty="0" smtClean="0"/>
            <a:t>ADMINISTRATIVA</a:t>
          </a:r>
          <a:endParaRPr lang="es-ES" sz="1000" dirty="0"/>
        </a:p>
      </dgm:t>
    </dgm:pt>
    <dgm:pt modelId="{EF78F872-D4AA-491A-845E-77274EEF6248}" type="parTrans" cxnId="{92E6CB6D-E9E8-472C-A479-4A7330753CCC}">
      <dgm:prSet/>
      <dgm:spPr/>
      <dgm:t>
        <a:bodyPr/>
        <a:lstStyle/>
        <a:p>
          <a:endParaRPr lang="es-ES"/>
        </a:p>
      </dgm:t>
    </dgm:pt>
    <dgm:pt modelId="{8761D84A-F810-434F-A2B1-6ECDB5DBE299}" type="sibTrans" cxnId="{92E6CB6D-E9E8-472C-A479-4A7330753CCC}">
      <dgm:prSet/>
      <dgm:spPr/>
      <dgm:t>
        <a:bodyPr/>
        <a:lstStyle/>
        <a:p>
          <a:endParaRPr lang="es-ES"/>
        </a:p>
      </dgm:t>
    </dgm:pt>
    <dgm:pt modelId="{05CF6031-899C-4D0F-8BAD-D3B4ECD432F7}" type="pres">
      <dgm:prSet presAssocID="{A8D4D7CE-1FAD-48E0-B6B8-E4CB875BBA1C}" presName="cycleMatrixDiagram" presStyleCnt="0">
        <dgm:presLayoutVars>
          <dgm:chMax val="1"/>
          <dgm:dir/>
          <dgm:animLvl val="lvl"/>
          <dgm:resizeHandles val="exact"/>
        </dgm:presLayoutVars>
      </dgm:prSet>
      <dgm:spPr/>
      <dgm:t>
        <a:bodyPr/>
        <a:lstStyle/>
        <a:p>
          <a:endParaRPr lang="es-ES"/>
        </a:p>
      </dgm:t>
    </dgm:pt>
    <dgm:pt modelId="{B4F7F3F5-D1A7-4D61-BECC-DD8F0B13536D}" type="pres">
      <dgm:prSet presAssocID="{A8D4D7CE-1FAD-48E0-B6B8-E4CB875BBA1C}" presName="children" presStyleCnt="0"/>
      <dgm:spPr/>
      <dgm:t>
        <a:bodyPr/>
        <a:lstStyle/>
        <a:p>
          <a:endParaRPr lang="es-ES"/>
        </a:p>
      </dgm:t>
    </dgm:pt>
    <dgm:pt modelId="{3F7B4756-23E2-44F1-BDA6-64ACC2F77EC6}" type="pres">
      <dgm:prSet presAssocID="{A8D4D7CE-1FAD-48E0-B6B8-E4CB875BBA1C}" presName="childPlaceholder" presStyleCnt="0"/>
      <dgm:spPr/>
      <dgm:t>
        <a:bodyPr/>
        <a:lstStyle/>
        <a:p>
          <a:endParaRPr lang="es-ES"/>
        </a:p>
      </dgm:t>
    </dgm:pt>
    <dgm:pt modelId="{BFA733C7-84F1-4D03-82EE-12226360DA74}" type="pres">
      <dgm:prSet presAssocID="{A8D4D7CE-1FAD-48E0-B6B8-E4CB875BBA1C}" presName="circle" presStyleCnt="0"/>
      <dgm:spPr/>
      <dgm:t>
        <a:bodyPr/>
        <a:lstStyle/>
        <a:p>
          <a:endParaRPr lang="es-ES"/>
        </a:p>
      </dgm:t>
    </dgm:pt>
    <dgm:pt modelId="{39E9A1F9-E69A-4414-B507-D6B6DD3AD056}" type="pres">
      <dgm:prSet presAssocID="{A8D4D7CE-1FAD-48E0-B6B8-E4CB875BBA1C}" presName="quadrant1" presStyleLbl="node1" presStyleIdx="0" presStyleCnt="4" custLinFactNeighborX="-2041" custLinFactNeighborY="959">
        <dgm:presLayoutVars>
          <dgm:chMax val="1"/>
          <dgm:bulletEnabled val="1"/>
        </dgm:presLayoutVars>
      </dgm:prSet>
      <dgm:spPr/>
      <dgm:t>
        <a:bodyPr/>
        <a:lstStyle/>
        <a:p>
          <a:endParaRPr lang="es-ES"/>
        </a:p>
      </dgm:t>
    </dgm:pt>
    <dgm:pt modelId="{D54717CE-6A0E-43B6-ABF7-86FEAA1114C8}" type="pres">
      <dgm:prSet presAssocID="{A8D4D7CE-1FAD-48E0-B6B8-E4CB875BBA1C}" presName="quadrant2" presStyleLbl="node1" presStyleIdx="1" presStyleCnt="4">
        <dgm:presLayoutVars>
          <dgm:chMax val="1"/>
          <dgm:bulletEnabled val="1"/>
        </dgm:presLayoutVars>
      </dgm:prSet>
      <dgm:spPr/>
      <dgm:t>
        <a:bodyPr/>
        <a:lstStyle/>
        <a:p>
          <a:endParaRPr lang="es-ES"/>
        </a:p>
      </dgm:t>
    </dgm:pt>
    <dgm:pt modelId="{A451F483-ECAB-40EC-BD2A-7DE90938C20B}" type="pres">
      <dgm:prSet presAssocID="{A8D4D7CE-1FAD-48E0-B6B8-E4CB875BBA1C}" presName="quadrant3" presStyleLbl="node1" presStyleIdx="2" presStyleCnt="4">
        <dgm:presLayoutVars>
          <dgm:chMax val="1"/>
          <dgm:bulletEnabled val="1"/>
        </dgm:presLayoutVars>
      </dgm:prSet>
      <dgm:spPr/>
      <dgm:t>
        <a:bodyPr/>
        <a:lstStyle/>
        <a:p>
          <a:endParaRPr lang="es-ES"/>
        </a:p>
      </dgm:t>
    </dgm:pt>
    <dgm:pt modelId="{617F3CAD-1781-4A15-9E63-92FB159060AA}" type="pres">
      <dgm:prSet presAssocID="{A8D4D7CE-1FAD-48E0-B6B8-E4CB875BBA1C}" presName="quadrant4" presStyleLbl="node1" presStyleIdx="3" presStyleCnt="4">
        <dgm:presLayoutVars>
          <dgm:chMax val="1"/>
          <dgm:bulletEnabled val="1"/>
        </dgm:presLayoutVars>
      </dgm:prSet>
      <dgm:spPr/>
      <dgm:t>
        <a:bodyPr/>
        <a:lstStyle/>
        <a:p>
          <a:endParaRPr lang="es-ES"/>
        </a:p>
      </dgm:t>
    </dgm:pt>
    <dgm:pt modelId="{881B5596-3925-46EC-AE90-2F7F9926BBC8}" type="pres">
      <dgm:prSet presAssocID="{A8D4D7CE-1FAD-48E0-B6B8-E4CB875BBA1C}" presName="quadrantPlaceholder" presStyleCnt="0"/>
      <dgm:spPr/>
      <dgm:t>
        <a:bodyPr/>
        <a:lstStyle/>
        <a:p>
          <a:endParaRPr lang="es-ES"/>
        </a:p>
      </dgm:t>
    </dgm:pt>
    <dgm:pt modelId="{067D4F43-DB26-4CFC-8257-8E3BDF51C4DC}" type="pres">
      <dgm:prSet presAssocID="{A8D4D7CE-1FAD-48E0-B6B8-E4CB875BBA1C}" presName="center1" presStyleLbl="fgShp" presStyleIdx="0" presStyleCnt="2"/>
      <dgm:spPr/>
      <dgm:t>
        <a:bodyPr/>
        <a:lstStyle/>
        <a:p>
          <a:endParaRPr lang="es-ES"/>
        </a:p>
      </dgm:t>
    </dgm:pt>
    <dgm:pt modelId="{24002332-DE83-4BA2-96D1-F8AED27A503E}" type="pres">
      <dgm:prSet presAssocID="{A8D4D7CE-1FAD-48E0-B6B8-E4CB875BBA1C}" presName="center2" presStyleLbl="fgShp" presStyleIdx="1" presStyleCnt="2"/>
      <dgm:spPr/>
      <dgm:t>
        <a:bodyPr/>
        <a:lstStyle/>
        <a:p>
          <a:endParaRPr lang="es-ES"/>
        </a:p>
      </dgm:t>
    </dgm:pt>
  </dgm:ptLst>
  <dgm:cxnLst>
    <dgm:cxn modelId="{D9F6DAB0-FBB1-45E8-B389-9049F140CF5E}" type="presOf" srcId="{17065905-A536-4D19-AE88-F1DF84BDD267}" destId="{39E9A1F9-E69A-4414-B507-D6B6DD3AD056}" srcOrd="0" destOrd="0" presId="urn:microsoft.com/office/officeart/2005/8/layout/cycle4"/>
    <dgm:cxn modelId="{B2A318B9-6ED0-41DE-9B12-D4A089ADDFDF}" srcId="{A8D4D7CE-1FAD-48E0-B6B8-E4CB875BBA1C}" destId="{17065905-A536-4D19-AE88-F1DF84BDD267}" srcOrd="0" destOrd="0" parTransId="{561FA029-3510-4EEA-9074-4435992B4F4B}" sibTransId="{9C831CDA-C9B8-4842-A466-93750D80A5BD}"/>
    <dgm:cxn modelId="{40E881E0-1723-41F4-859C-43A3768ADDF2}" type="presOf" srcId="{0DDD8EAC-C2F9-497C-920A-D90DC7884C49}" destId="{D54717CE-6A0E-43B6-ABF7-86FEAA1114C8}" srcOrd="0" destOrd="0" presId="urn:microsoft.com/office/officeart/2005/8/layout/cycle4"/>
    <dgm:cxn modelId="{BCB35543-2A40-4366-BB3C-F6959510AEF5}" srcId="{A8D4D7CE-1FAD-48E0-B6B8-E4CB875BBA1C}" destId="{67DC0108-6894-43E5-88D0-9B3E88614817}" srcOrd="2" destOrd="0" parTransId="{CE46F8EC-7BB6-4A8A-B1DF-5166D07CCB06}" sibTransId="{0F52DC5C-1EA9-460C-8CA7-93CAADDC05E7}"/>
    <dgm:cxn modelId="{7F2634F0-7E81-4589-A550-175A41A7CF7E}" srcId="{A8D4D7CE-1FAD-48E0-B6B8-E4CB875BBA1C}" destId="{0DDD8EAC-C2F9-497C-920A-D90DC7884C49}" srcOrd="1" destOrd="0" parTransId="{FFECDDBC-E97B-46AE-9139-8D4626708723}" sibTransId="{4859985C-8E32-431C-96EC-28BB3C7DF59E}"/>
    <dgm:cxn modelId="{92E6CB6D-E9E8-472C-A479-4A7330753CCC}" srcId="{A8D4D7CE-1FAD-48E0-B6B8-E4CB875BBA1C}" destId="{9C9C31DD-2117-41A0-886B-7751F877F9A5}" srcOrd="3" destOrd="0" parTransId="{EF78F872-D4AA-491A-845E-77274EEF6248}" sibTransId="{8761D84A-F810-434F-A2B1-6ECDB5DBE299}"/>
    <dgm:cxn modelId="{02B34D0C-B04B-4B90-84D9-7D65A7FECEB4}" type="presOf" srcId="{9C9C31DD-2117-41A0-886B-7751F877F9A5}" destId="{617F3CAD-1781-4A15-9E63-92FB159060AA}" srcOrd="0" destOrd="0" presId="urn:microsoft.com/office/officeart/2005/8/layout/cycle4"/>
    <dgm:cxn modelId="{0A3FC0C4-6D9A-4742-B9B6-27EC81B54833}" type="presOf" srcId="{67DC0108-6894-43E5-88D0-9B3E88614817}" destId="{A451F483-ECAB-40EC-BD2A-7DE90938C20B}" srcOrd="0" destOrd="0" presId="urn:microsoft.com/office/officeart/2005/8/layout/cycle4"/>
    <dgm:cxn modelId="{A173F2F5-8A07-4FC1-AACB-EFD13E47090D}" type="presOf" srcId="{A8D4D7CE-1FAD-48E0-B6B8-E4CB875BBA1C}" destId="{05CF6031-899C-4D0F-8BAD-D3B4ECD432F7}" srcOrd="0" destOrd="0" presId="urn:microsoft.com/office/officeart/2005/8/layout/cycle4"/>
    <dgm:cxn modelId="{B811FA0B-D1D4-423C-B853-0410B7CC4AC1}" type="presParOf" srcId="{05CF6031-899C-4D0F-8BAD-D3B4ECD432F7}" destId="{B4F7F3F5-D1A7-4D61-BECC-DD8F0B13536D}" srcOrd="0" destOrd="0" presId="urn:microsoft.com/office/officeart/2005/8/layout/cycle4"/>
    <dgm:cxn modelId="{6911F4FA-FE0F-4DDF-9D63-561E22C11948}" type="presParOf" srcId="{B4F7F3F5-D1A7-4D61-BECC-DD8F0B13536D}" destId="{3F7B4756-23E2-44F1-BDA6-64ACC2F77EC6}" srcOrd="0" destOrd="0" presId="urn:microsoft.com/office/officeart/2005/8/layout/cycle4"/>
    <dgm:cxn modelId="{77210696-FA5D-41F4-A28D-5DAF3E5C7A12}" type="presParOf" srcId="{05CF6031-899C-4D0F-8BAD-D3B4ECD432F7}" destId="{BFA733C7-84F1-4D03-82EE-12226360DA74}" srcOrd="1" destOrd="0" presId="urn:microsoft.com/office/officeart/2005/8/layout/cycle4"/>
    <dgm:cxn modelId="{84027CB2-F634-48D0-A7CA-8B94CF0656B1}" type="presParOf" srcId="{BFA733C7-84F1-4D03-82EE-12226360DA74}" destId="{39E9A1F9-E69A-4414-B507-D6B6DD3AD056}" srcOrd="0" destOrd="0" presId="urn:microsoft.com/office/officeart/2005/8/layout/cycle4"/>
    <dgm:cxn modelId="{86DEDA76-CE4D-4FD5-A434-2F9EC01EC669}" type="presParOf" srcId="{BFA733C7-84F1-4D03-82EE-12226360DA74}" destId="{D54717CE-6A0E-43B6-ABF7-86FEAA1114C8}" srcOrd="1" destOrd="0" presId="urn:microsoft.com/office/officeart/2005/8/layout/cycle4"/>
    <dgm:cxn modelId="{A20ECD61-AC26-4B1B-BF13-4F58AB3BAE42}" type="presParOf" srcId="{BFA733C7-84F1-4D03-82EE-12226360DA74}" destId="{A451F483-ECAB-40EC-BD2A-7DE90938C20B}" srcOrd="2" destOrd="0" presId="urn:microsoft.com/office/officeart/2005/8/layout/cycle4"/>
    <dgm:cxn modelId="{3EC16F25-0E35-47F6-8F91-1DCAFECB56E0}" type="presParOf" srcId="{BFA733C7-84F1-4D03-82EE-12226360DA74}" destId="{617F3CAD-1781-4A15-9E63-92FB159060AA}" srcOrd="3" destOrd="0" presId="urn:microsoft.com/office/officeart/2005/8/layout/cycle4"/>
    <dgm:cxn modelId="{A785DA96-4417-4228-A8D8-867E8224C550}" type="presParOf" srcId="{BFA733C7-84F1-4D03-82EE-12226360DA74}" destId="{881B5596-3925-46EC-AE90-2F7F9926BBC8}" srcOrd="4" destOrd="0" presId="urn:microsoft.com/office/officeart/2005/8/layout/cycle4"/>
    <dgm:cxn modelId="{4C8AEB09-750B-4C8E-ABF8-1478A04A7B65}" type="presParOf" srcId="{05CF6031-899C-4D0F-8BAD-D3B4ECD432F7}" destId="{067D4F43-DB26-4CFC-8257-8E3BDF51C4DC}" srcOrd="2" destOrd="0" presId="urn:microsoft.com/office/officeart/2005/8/layout/cycle4"/>
    <dgm:cxn modelId="{752B1500-521B-421A-926D-2F66B0DB5BF8}" type="presParOf" srcId="{05CF6031-899C-4D0F-8BAD-D3B4ECD432F7}" destId="{24002332-DE83-4BA2-96D1-F8AED27A503E}"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B276803-F752-4F00-867D-4B4E493658B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2B5B1F40-A18A-4496-A200-A6FE414F5DD2}">
      <dgm:prSet phldrT="[Texto]" custT="1"/>
      <dgm:spPr/>
      <dgm:t>
        <a:bodyPr/>
        <a:lstStyle/>
        <a:p>
          <a:pPr algn="ctr"/>
          <a:r>
            <a:rPr lang="es-ES" sz="1600" b="1" u="sng" dirty="0" smtClean="0"/>
            <a:t>Acuerdo de Admisión del IPRA</a:t>
          </a:r>
          <a:endParaRPr lang="es-ES" sz="1600" u="sng" dirty="0" smtClean="0"/>
        </a:p>
        <a:p>
          <a:pPr algn="just"/>
          <a:r>
            <a:rPr lang="es-MX" sz="1400" dirty="0" smtClean="0"/>
            <a:t>DGSUB cita al presunto responsable y a las demás partes para que comparezcan a la celebración de la </a:t>
          </a:r>
          <a:r>
            <a:rPr lang="es-MX" sz="1400" b="1" u="sng" dirty="0" smtClean="0"/>
            <a:t>audiencia inicial, </a:t>
          </a:r>
          <a:r>
            <a:rPr lang="es-MX" sz="1400" b="1" u="none" dirty="0" smtClean="0"/>
            <a:t>corriéndole traslado al primero con el IPRA y el Expediente. </a:t>
          </a:r>
          <a:endParaRPr lang="es-ES" sz="1400" u="none" dirty="0"/>
        </a:p>
      </dgm:t>
    </dgm:pt>
    <dgm:pt modelId="{6BC1CBFF-CA08-4605-988D-B6C5ACE0F094}" type="parTrans" cxnId="{B939E84C-FF9E-4027-83C3-1E54226E64F6}">
      <dgm:prSet/>
      <dgm:spPr/>
      <dgm:t>
        <a:bodyPr/>
        <a:lstStyle/>
        <a:p>
          <a:endParaRPr lang="es-ES"/>
        </a:p>
      </dgm:t>
    </dgm:pt>
    <dgm:pt modelId="{600B2B4E-097F-4020-A2F5-023B75665186}" type="sibTrans" cxnId="{B939E84C-FF9E-4027-83C3-1E54226E64F6}">
      <dgm:prSet/>
      <dgm:spPr/>
      <dgm:t>
        <a:bodyPr/>
        <a:lstStyle/>
        <a:p>
          <a:endParaRPr lang="es-ES"/>
        </a:p>
      </dgm:t>
    </dgm:pt>
    <dgm:pt modelId="{42CF901B-4605-46D9-8552-4E5FB443E601}">
      <dgm:prSet phldrT="[Texto]" custT="1"/>
      <dgm:spPr/>
      <dgm:t>
        <a:bodyPr/>
        <a:lstStyle/>
        <a:p>
          <a:pPr algn="ctr"/>
          <a:r>
            <a:rPr lang="es-ES" sz="1000" dirty="0" smtClean="0"/>
            <a:t> </a:t>
          </a:r>
          <a:r>
            <a:rPr lang="es-ES" sz="1600" b="1" u="sng" dirty="0" smtClean="0"/>
            <a:t>Audiencia Inicial</a:t>
          </a:r>
        </a:p>
        <a:p>
          <a:pPr algn="l"/>
          <a:r>
            <a:rPr lang="es-ES" sz="1050" dirty="0" smtClean="0"/>
            <a:t> El Presunto rendirá su declaración (por escrito o verbal) y ofrecerá las pruebas que estime pertinentes.</a:t>
          </a:r>
        </a:p>
        <a:p>
          <a:pPr algn="l"/>
          <a:r>
            <a:rPr lang="es-ES" sz="1050" dirty="0" smtClean="0"/>
            <a:t> - La DGI podrá realizar las manifestaciones que estime pertinentes.</a:t>
          </a:r>
        </a:p>
        <a:p>
          <a:pPr algn="l"/>
          <a:r>
            <a:rPr lang="es-ES" sz="1050" dirty="0" smtClean="0"/>
            <a:t> - Los terceros podrán manifestar por escrito o verbalmente lo que a su derecho convenga, así como ofrecer las pruebas que estimen conducentes.</a:t>
          </a:r>
        </a:p>
        <a:p>
          <a:pPr algn="l"/>
          <a:r>
            <a:rPr lang="es-ES" sz="1050" dirty="0" smtClean="0"/>
            <a:t> - Una vez que las partes hayan manifestado lo que a su derecho convenga y ofrecido pruebas, la DGSUB declarará cerrada la audiencia inicial.</a:t>
          </a:r>
          <a:endParaRPr lang="es-ES" sz="1050" dirty="0"/>
        </a:p>
      </dgm:t>
    </dgm:pt>
    <dgm:pt modelId="{7CC02F89-CE99-4DF5-96CD-6C8C46BC7EC2}" type="parTrans" cxnId="{FC16BF93-976B-4DB4-A475-5042FBD12E6C}">
      <dgm:prSet/>
      <dgm:spPr/>
      <dgm:t>
        <a:bodyPr/>
        <a:lstStyle/>
        <a:p>
          <a:endParaRPr lang="es-ES"/>
        </a:p>
      </dgm:t>
    </dgm:pt>
    <dgm:pt modelId="{5E13B2C8-4390-422E-A940-BC9841A49E7E}" type="sibTrans" cxnId="{FC16BF93-976B-4DB4-A475-5042FBD12E6C}">
      <dgm:prSet/>
      <dgm:spPr/>
      <dgm:t>
        <a:bodyPr/>
        <a:lstStyle/>
        <a:p>
          <a:endParaRPr lang="es-ES"/>
        </a:p>
      </dgm:t>
    </dgm:pt>
    <dgm:pt modelId="{5E027753-E6B2-42B4-B1EF-5978A38EF3C4}">
      <dgm:prSet phldrT="[Texto]" custT="1"/>
      <dgm:spPr/>
      <dgm:t>
        <a:bodyPr/>
        <a:lstStyle/>
        <a:p>
          <a:pPr algn="ctr"/>
          <a:r>
            <a:rPr lang="es-MX" sz="1600" b="1" u="sng" dirty="0" smtClean="0"/>
            <a:t>	</a:t>
          </a:r>
          <a:r>
            <a:rPr lang="es-MX" sz="1600" b="1" u="none" dirty="0" smtClean="0"/>
            <a:t>		Integración del expediente y la </a:t>
          </a:r>
        </a:p>
        <a:p>
          <a:pPr algn="ctr"/>
          <a:r>
            <a:rPr lang="es-MX" sz="1600" b="1" u="none" dirty="0" smtClean="0"/>
            <a:t>			remisión del mismo al TFJA</a:t>
          </a:r>
          <a:endParaRPr lang="es-ES" sz="1600" u="none" dirty="0"/>
        </a:p>
      </dgm:t>
    </dgm:pt>
    <dgm:pt modelId="{47809181-A252-49E1-BEA8-A57FB7095672}" type="parTrans" cxnId="{A189B3ED-B5E6-4181-9B2C-D89B67EA0039}">
      <dgm:prSet/>
      <dgm:spPr/>
      <dgm:t>
        <a:bodyPr/>
        <a:lstStyle/>
        <a:p>
          <a:endParaRPr lang="es-ES"/>
        </a:p>
      </dgm:t>
    </dgm:pt>
    <dgm:pt modelId="{0CAD1444-C80C-4813-A83E-12618B28ED5B}" type="sibTrans" cxnId="{A189B3ED-B5E6-4181-9B2C-D89B67EA0039}">
      <dgm:prSet/>
      <dgm:spPr/>
      <dgm:t>
        <a:bodyPr/>
        <a:lstStyle/>
        <a:p>
          <a:endParaRPr lang="es-ES"/>
        </a:p>
      </dgm:t>
    </dgm:pt>
    <dgm:pt modelId="{3413C38C-DC87-4CB3-A1F5-9376FE2D2E16}" type="pres">
      <dgm:prSet presAssocID="{7B276803-F752-4F00-867D-4B4E493658BF}" presName="linear" presStyleCnt="0">
        <dgm:presLayoutVars>
          <dgm:dir/>
          <dgm:resizeHandles val="exact"/>
        </dgm:presLayoutVars>
      </dgm:prSet>
      <dgm:spPr/>
      <dgm:t>
        <a:bodyPr/>
        <a:lstStyle/>
        <a:p>
          <a:endParaRPr lang="es-MX"/>
        </a:p>
      </dgm:t>
    </dgm:pt>
    <dgm:pt modelId="{E34270C3-AE43-4BE1-8EA7-81C2A45572C0}" type="pres">
      <dgm:prSet presAssocID="{2B5B1F40-A18A-4496-A200-A6FE414F5DD2}" presName="comp" presStyleCnt="0"/>
      <dgm:spPr/>
    </dgm:pt>
    <dgm:pt modelId="{ABC2D833-65EA-4699-A7CF-D190727D6998}" type="pres">
      <dgm:prSet presAssocID="{2B5B1F40-A18A-4496-A200-A6FE414F5DD2}" presName="box" presStyleLbl="node1" presStyleIdx="0" presStyleCnt="3"/>
      <dgm:spPr/>
      <dgm:t>
        <a:bodyPr/>
        <a:lstStyle/>
        <a:p>
          <a:endParaRPr lang="es-ES"/>
        </a:p>
      </dgm:t>
    </dgm:pt>
    <dgm:pt modelId="{5E5E4A84-0588-4982-9053-A2C836029580}" type="pres">
      <dgm:prSet presAssocID="{2B5B1F40-A18A-4496-A200-A6FE414F5DD2}" presName="img" presStyleLbl="fgImgPlace1" presStyleIdx="0" presStyleCnt="3"/>
      <dgm:spPr/>
    </dgm:pt>
    <dgm:pt modelId="{20C5F4C4-0C41-4326-9D3B-09F208F92176}" type="pres">
      <dgm:prSet presAssocID="{2B5B1F40-A18A-4496-A200-A6FE414F5DD2}" presName="text" presStyleLbl="node1" presStyleIdx="0" presStyleCnt="3">
        <dgm:presLayoutVars>
          <dgm:bulletEnabled val="1"/>
        </dgm:presLayoutVars>
      </dgm:prSet>
      <dgm:spPr/>
      <dgm:t>
        <a:bodyPr/>
        <a:lstStyle/>
        <a:p>
          <a:endParaRPr lang="es-ES"/>
        </a:p>
      </dgm:t>
    </dgm:pt>
    <dgm:pt modelId="{6C0DDD7E-DC39-442E-98ED-E29FF2656A08}" type="pres">
      <dgm:prSet presAssocID="{600B2B4E-097F-4020-A2F5-023B75665186}" presName="spacer" presStyleCnt="0"/>
      <dgm:spPr/>
    </dgm:pt>
    <dgm:pt modelId="{E68BB48D-8606-4BF7-B16E-1F3F003D0502}" type="pres">
      <dgm:prSet presAssocID="{42CF901B-4605-46D9-8552-4E5FB443E601}" presName="comp" presStyleCnt="0"/>
      <dgm:spPr/>
    </dgm:pt>
    <dgm:pt modelId="{FCA18266-3D2C-4E4C-B8CE-ED9EC49302B8}" type="pres">
      <dgm:prSet presAssocID="{42CF901B-4605-46D9-8552-4E5FB443E601}" presName="box" presStyleLbl="node1" presStyleIdx="1" presStyleCnt="3"/>
      <dgm:spPr/>
      <dgm:t>
        <a:bodyPr/>
        <a:lstStyle/>
        <a:p>
          <a:endParaRPr lang="es-ES"/>
        </a:p>
      </dgm:t>
    </dgm:pt>
    <dgm:pt modelId="{1E3C4F19-24A1-4BEF-94CF-87B857C5EFE9}" type="pres">
      <dgm:prSet presAssocID="{42CF901B-4605-46D9-8552-4E5FB443E601}" presName="img" presStyleLbl="fgImgPlace1" presStyleIdx="1" presStyleCnt="3"/>
      <dgm:spPr/>
    </dgm:pt>
    <dgm:pt modelId="{68137677-E30D-4C6F-AE13-54103E2F176C}" type="pres">
      <dgm:prSet presAssocID="{42CF901B-4605-46D9-8552-4E5FB443E601}" presName="text" presStyleLbl="node1" presStyleIdx="1" presStyleCnt="3">
        <dgm:presLayoutVars>
          <dgm:bulletEnabled val="1"/>
        </dgm:presLayoutVars>
      </dgm:prSet>
      <dgm:spPr/>
      <dgm:t>
        <a:bodyPr/>
        <a:lstStyle/>
        <a:p>
          <a:endParaRPr lang="es-ES"/>
        </a:p>
      </dgm:t>
    </dgm:pt>
    <dgm:pt modelId="{13A87089-8DD6-4B2E-8F89-895F0ECAEA1D}" type="pres">
      <dgm:prSet presAssocID="{5E13B2C8-4390-422E-A940-BC9841A49E7E}" presName="spacer" presStyleCnt="0"/>
      <dgm:spPr/>
    </dgm:pt>
    <dgm:pt modelId="{0A305D25-8AC1-4DCF-B149-962D33A28B17}" type="pres">
      <dgm:prSet presAssocID="{5E027753-E6B2-42B4-B1EF-5978A38EF3C4}" presName="comp" presStyleCnt="0"/>
      <dgm:spPr/>
    </dgm:pt>
    <dgm:pt modelId="{23696FE4-F60B-4A8E-BE51-12AA8FF5D396}" type="pres">
      <dgm:prSet presAssocID="{5E027753-E6B2-42B4-B1EF-5978A38EF3C4}" presName="box" presStyleLbl="node1" presStyleIdx="2" presStyleCnt="3"/>
      <dgm:spPr/>
      <dgm:t>
        <a:bodyPr/>
        <a:lstStyle/>
        <a:p>
          <a:endParaRPr lang="es-ES"/>
        </a:p>
      </dgm:t>
    </dgm:pt>
    <dgm:pt modelId="{01776121-8443-4401-B370-5389F8776744}" type="pres">
      <dgm:prSet presAssocID="{5E027753-E6B2-42B4-B1EF-5978A38EF3C4}" presName="img" presStyleLbl="fgImgPlace1" presStyleIdx="2" presStyleCnt="3"/>
      <dgm:spPr/>
    </dgm:pt>
    <dgm:pt modelId="{5A64E8E7-0477-4504-AE0F-8E870FF2C45B}" type="pres">
      <dgm:prSet presAssocID="{5E027753-E6B2-42B4-B1EF-5978A38EF3C4}" presName="text" presStyleLbl="node1" presStyleIdx="2" presStyleCnt="3">
        <dgm:presLayoutVars>
          <dgm:bulletEnabled val="1"/>
        </dgm:presLayoutVars>
      </dgm:prSet>
      <dgm:spPr/>
      <dgm:t>
        <a:bodyPr/>
        <a:lstStyle/>
        <a:p>
          <a:endParaRPr lang="es-ES"/>
        </a:p>
      </dgm:t>
    </dgm:pt>
  </dgm:ptLst>
  <dgm:cxnLst>
    <dgm:cxn modelId="{C4CB5B32-4C90-470D-9943-14BADE0735D0}" type="presOf" srcId="{42CF901B-4605-46D9-8552-4E5FB443E601}" destId="{FCA18266-3D2C-4E4C-B8CE-ED9EC49302B8}" srcOrd="0" destOrd="0" presId="urn:microsoft.com/office/officeart/2005/8/layout/vList4"/>
    <dgm:cxn modelId="{8EAB9B06-2C59-4D6C-AB32-4DDCA77A2EF3}" type="presOf" srcId="{5E027753-E6B2-42B4-B1EF-5978A38EF3C4}" destId="{5A64E8E7-0477-4504-AE0F-8E870FF2C45B}" srcOrd="1" destOrd="0" presId="urn:microsoft.com/office/officeart/2005/8/layout/vList4"/>
    <dgm:cxn modelId="{77FFEFAB-07B7-4457-BFE6-77D3476120FD}" type="presOf" srcId="{2B5B1F40-A18A-4496-A200-A6FE414F5DD2}" destId="{20C5F4C4-0C41-4326-9D3B-09F208F92176}" srcOrd="1" destOrd="0" presId="urn:microsoft.com/office/officeart/2005/8/layout/vList4"/>
    <dgm:cxn modelId="{FC16BF93-976B-4DB4-A475-5042FBD12E6C}" srcId="{7B276803-F752-4F00-867D-4B4E493658BF}" destId="{42CF901B-4605-46D9-8552-4E5FB443E601}" srcOrd="1" destOrd="0" parTransId="{7CC02F89-CE99-4DF5-96CD-6C8C46BC7EC2}" sibTransId="{5E13B2C8-4390-422E-A940-BC9841A49E7E}"/>
    <dgm:cxn modelId="{B3267FEA-18EB-455B-8804-D80B9F2AE355}" type="presOf" srcId="{42CF901B-4605-46D9-8552-4E5FB443E601}" destId="{68137677-E30D-4C6F-AE13-54103E2F176C}" srcOrd="1" destOrd="0" presId="urn:microsoft.com/office/officeart/2005/8/layout/vList4"/>
    <dgm:cxn modelId="{B939E84C-FF9E-4027-83C3-1E54226E64F6}" srcId="{7B276803-F752-4F00-867D-4B4E493658BF}" destId="{2B5B1F40-A18A-4496-A200-A6FE414F5DD2}" srcOrd="0" destOrd="0" parTransId="{6BC1CBFF-CA08-4605-988D-B6C5ACE0F094}" sibTransId="{600B2B4E-097F-4020-A2F5-023B75665186}"/>
    <dgm:cxn modelId="{FD10D15D-278C-43D4-A62F-1F5E10C54FC7}" type="presOf" srcId="{2B5B1F40-A18A-4496-A200-A6FE414F5DD2}" destId="{ABC2D833-65EA-4699-A7CF-D190727D6998}" srcOrd="0" destOrd="0" presId="urn:microsoft.com/office/officeart/2005/8/layout/vList4"/>
    <dgm:cxn modelId="{32D51693-7913-45E0-95FC-4F2E6451CDBE}" type="presOf" srcId="{5E027753-E6B2-42B4-B1EF-5978A38EF3C4}" destId="{23696FE4-F60B-4A8E-BE51-12AA8FF5D396}" srcOrd="0" destOrd="0" presId="urn:microsoft.com/office/officeart/2005/8/layout/vList4"/>
    <dgm:cxn modelId="{63BC97A8-37AF-46F6-A5F0-8946EE1B0876}" type="presOf" srcId="{7B276803-F752-4F00-867D-4B4E493658BF}" destId="{3413C38C-DC87-4CB3-A1F5-9376FE2D2E16}" srcOrd="0" destOrd="0" presId="urn:microsoft.com/office/officeart/2005/8/layout/vList4"/>
    <dgm:cxn modelId="{A189B3ED-B5E6-4181-9B2C-D89B67EA0039}" srcId="{7B276803-F752-4F00-867D-4B4E493658BF}" destId="{5E027753-E6B2-42B4-B1EF-5978A38EF3C4}" srcOrd="2" destOrd="0" parTransId="{47809181-A252-49E1-BEA8-A57FB7095672}" sibTransId="{0CAD1444-C80C-4813-A83E-12618B28ED5B}"/>
    <dgm:cxn modelId="{8DAE8BE5-7811-4A23-A097-1F289B35DEE3}" type="presParOf" srcId="{3413C38C-DC87-4CB3-A1F5-9376FE2D2E16}" destId="{E34270C3-AE43-4BE1-8EA7-81C2A45572C0}" srcOrd="0" destOrd="0" presId="urn:microsoft.com/office/officeart/2005/8/layout/vList4"/>
    <dgm:cxn modelId="{4CBB788D-7D37-409A-A315-7BFB2E132880}" type="presParOf" srcId="{E34270C3-AE43-4BE1-8EA7-81C2A45572C0}" destId="{ABC2D833-65EA-4699-A7CF-D190727D6998}" srcOrd="0" destOrd="0" presId="urn:microsoft.com/office/officeart/2005/8/layout/vList4"/>
    <dgm:cxn modelId="{3E19150D-B37F-4C12-B4E5-021B906C8E5E}" type="presParOf" srcId="{E34270C3-AE43-4BE1-8EA7-81C2A45572C0}" destId="{5E5E4A84-0588-4982-9053-A2C836029580}" srcOrd="1" destOrd="0" presId="urn:microsoft.com/office/officeart/2005/8/layout/vList4"/>
    <dgm:cxn modelId="{C2630DBB-DA54-43ED-9A47-D7C30687CBC7}" type="presParOf" srcId="{E34270C3-AE43-4BE1-8EA7-81C2A45572C0}" destId="{20C5F4C4-0C41-4326-9D3B-09F208F92176}" srcOrd="2" destOrd="0" presId="urn:microsoft.com/office/officeart/2005/8/layout/vList4"/>
    <dgm:cxn modelId="{0425503A-90F5-45D6-9676-95B1A22A6053}" type="presParOf" srcId="{3413C38C-DC87-4CB3-A1F5-9376FE2D2E16}" destId="{6C0DDD7E-DC39-442E-98ED-E29FF2656A08}" srcOrd="1" destOrd="0" presId="urn:microsoft.com/office/officeart/2005/8/layout/vList4"/>
    <dgm:cxn modelId="{7AD71A86-9C10-4781-8E89-C991CC447B4B}" type="presParOf" srcId="{3413C38C-DC87-4CB3-A1F5-9376FE2D2E16}" destId="{E68BB48D-8606-4BF7-B16E-1F3F003D0502}" srcOrd="2" destOrd="0" presId="urn:microsoft.com/office/officeart/2005/8/layout/vList4"/>
    <dgm:cxn modelId="{BA370C0E-F2DF-4D17-A415-FBF67EED1C42}" type="presParOf" srcId="{E68BB48D-8606-4BF7-B16E-1F3F003D0502}" destId="{FCA18266-3D2C-4E4C-B8CE-ED9EC49302B8}" srcOrd="0" destOrd="0" presId="urn:microsoft.com/office/officeart/2005/8/layout/vList4"/>
    <dgm:cxn modelId="{5C54A664-A0F3-4BF1-8E7E-ADDF9E29440C}" type="presParOf" srcId="{E68BB48D-8606-4BF7-B16E-1F3F003D0502}" destId="{1E3C4F19-24A1-4BEF-94CF-87B857C5EFE9}" srcOrd="1" destOrd="0" presId="urn:microsoft.com/office/officeart/2005/8/layout/vList4"/>
    <dgm:cxn modelId="{AF74F245-ECE9-48D5-A526-CDA8E2CA9485}" type="presParOf" srcId="{E68BB48D-8606-4BF7-B16E-1F3F003D0502}" destId="{68137677-E30D-4C6F-AE13-54103E2F176C}" srcOrd="2" destOrd="0" presId="urn:microsoft.com/office/officeart/2005/8/layout/vList4"/>
    <dgm:cxn modelId="{5622BDA1-8940-4137-940E-3A2BEE6498D2}" type="presParOf" srcId="{3413C38C-DC87-4CB3-A1F5-9376FE2D2E16}" destId="{13A87089-8DD6-4B2E-8F89-895F0ECAEA1D}" srcOrd="3" destOrd="0" presId="urn:microsoft.com/office/officeart/2005/8/layout/vList4"/>
    <dgm:cxn modelId="{8D2E4217-549E-49F5-BB6A-4FE6A4093599}" type="presParOf" srcId="{3413C38C-DC87-4CB3-A1F5-9376FE2D2E16}" destId="{0A305D25-8AC1-4DCF-B149-962D33A28B17}" srcOrd="4" destOrd="0" presId="urn:microsoft.com/office/officeart/2005/8/layout/vList4"/>
    <dgm:cxn modelId="{2DF189B4-D6B0-418B-8EBC-A247778B9B2F}" type="presParOf" srcId="{0A305D25-8AC1-4DCF-B149-962D33A28B17}" destId="{23696FE4-F60B-4A8E-BE51-12AA8FF5D396}" srcOrd="0" destOrd="0" presId="urn:microsoft.com/office/officeart/2005/8/layout/vList4"/>
    <dgm:cxn modelId="{AAD693AE-93DD-49B0-9DB0-ECD984C5F2C9}" type="presParOf" srcId="{0A305D25-8AC1-4DCF-B149-962D33A28B17}" destId="{01776121-8443-4401-B370-5389F8776744}" srcOrd="1" destOrd="0" presId="urn:microsoft.com/office/officeart/2005/8/layout/vList4"/>
    <dgm:cxn modelId="{4D770B32-A342-4416-BB2C-A8EE340CFAA6}" type="presParOf" srcId="{0A305D25-8AC1-4DCF-B149-962D33A28B17}" destId="{5A64E8E7-0477-4504-AE0F-8E870FF2C45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6C28D83-D247-45D3-9180-12CAA56E1397}"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S"/>
        </a:p>
      </dgm:t>
    </dgm:pt>
    <dgm:pt modelId="{FEC3FBA6-4062-40DD-BADC-F582162CFA56}">
      <dgm:prSet phldrT="[Texto]" custT="1"/>
      <dgm:spPr/>
      <dgm:t>
        <a:bodyPr anchor="b"/>
        <a:lstStyle/>
        <a:p>
          <a:pPr algn="ctr"/>
          <a:r>
            <a:rPr lang="es-ES" sz="1200" b="1" dirty="0" smtClean="0"/>
            <a:t>SANCIONES PARA SERVIDORES PÚBLICOS</a:t>
          </a:r>
          <a:endParaRPr lang="es-ES" sz="1200" b="1" dirty="0"/>
        </a:p>
      </dgm:t>
    </dgm:pt>
    <dgm:pt modelId="{3BB8DB58-23D9-4FF5-93E0-04A3D25EC13E}" type="parTrans" cxnId="{72FAB09F-8D85-4D4D-9C50-E20E87E575E2}">
      <dgm:prSet/>
      <dgm:spPr/>
      <dgm:t>
        <a:bodyPr/>
        <a:lstStyle/>
        <a:p>
          <a:pPr algn="just"/>
          <a:endParaRPr lang="es-ES" sz="1200" b="1"/>
        </a:p>
      </dgm:t>
    </dgm:pt>
    <dgm:pt modelId="{892A331D-5347-4CA5-9CC1-AF4720450006}" type="sibTrans" cxnId="{72FAB09F-8D85-4D4D-9C50-E20E87E575E2}">
      <dgm:prSet/>
      <dgm:spPr/>
      <dgm:t>
        <a:bodyPr/>
        <a:lstStyle/>
        <a:p>
          <a:pPr algn="just"/>
          <a:endParaRPr lang="es-ES" sz="1200" b="1"/>
        </a:p>
      </dgm:t>
    </dgm:pt>
    <dgm:pt modelId="{E5108217-B588-4647-87AC-A9F47C913355}">
      <dgm:prSet phldrT="[Texto]" custT="1"/>
      <dgm:spPr/>
      <dgm:t>
        <a:bodyPr/>
        <a:lstStyle/>
        <a:p>
          <a:pPr algn="just"/>
          <a:r>
            <a:rPr lang="es-MX" sz="1200" b="1" dirty="0" smtClean="0"/>
            <a:t>Suspensión del empleo, cargo o comisión.</a:t>
          </a:r>
          <a:endParaRPr lang="es-ES" sz="1200" b="1" dirty="0"/>
        </a:p>
      </dgm:t>
    </dgm:pt>
    <dgm:pt modelId="{208847DB-EC37-41C5-BBC2-A932F41FBC56}" type="parTrans" cxnId="{C4EA16B2-98ED-44FE-BEA0-4534407ED078}">
      <dgm:prSet/>
      <dgm:spPr/>
      <dgm:t>
        <a:bodyPr/>
        <a:lstStyle/>
        <a:p>
          <a:pPr algn="just"/>
          <a:endParaRPr lang="es-ES" sz="1200" b="1"/>
        </a:p>
      </dgm:t>
    </dgm:pt>
    <dgm:pt modelId="{FA7AB2F8-3258-4B36-A7A1-4DFBA5BD1DAF}" type="sibTrans" cxnId="{C4EA16B2-98ED-44FE-BEA0-4534407ED078}">
      <dgm:prSet/>
      <dgm:spPr/>
      <dgm:t>
        <a:bodyPr/>
        <a:lstStyle/>
        <a:p>
          <a:pPr algn="just"/>
          <a:endParaRPr lang="es-ES" sz="1200" b="1"/>
        </a:p>
      </dgm:t>
    </dgm:pt>
    <dgm:pt modelId="{5713CA04-C35E-4CAB-9F73-8C74AAE83BA1}">
      <dgm:prSet phldrT="[Texto]" custT="1"/>
      <dgm:spPr/>
      <dgm:t>
        <a:bodyPr/>
        <a:lstStyle/>
        <a:p>
          <a:pPr algn="just"/>
          <a:r>
            <a:rPr lang="es-MX" sz="1200" b="1" dirty="0" smtClean="0"/>
            <a:t>Destitución del empleo, cargo o comisión.</a:t>
          </a:r>
          <a:endParaRPr lang="es-ES" sz="1200" b="1" dirty="0"/>
        </a:p>
      </dgm:t>
    </dgm:pt>
    <dgm:pt modelId="{B4A7688C-04C7-45D1-9974-A9B132EEDEDB}" type="parTrans" cxnId="{7966F492-7C27-4C89-B296-2093A4E72B2C}">
      <dgm:prSet/>
      <dgm:spPr/>
      <dgm:t>
        <a:bodyPr/>
        <a:lstStyle/>
        <a:p>
          <a:pPr algn="just"/>
          <a:endParaRPr lang="es-ES" sz="1200" b="1"/>
        </a:p>
      </dgm:t>
    </dgm:pt>
    <dgm:pt modelId="{AF4EF000-5AFC-4889-889E-8DAE26FB31E1}" type="sibTrans" cxnId="{7966F492-7C27-4C89-B296-2093A4E72B2C}">
      <dgm:prSet/>
      <dgm:spPr/>
      <dgm:t>
        <a:bodyPr/>
        <a:lstStyle/>
        <a:p>
          <a:pPr algn="just"/>
          <a:endParaRPr lang="es-ES" sz="1200" b="1"/>
        </a:p>
      </dgm:t>
    </dgm:pt>
    <dgm:pt modelId="{D31363F6-61EC-43B0-89DD-041E3540E8E0}">
      <dgm:prSet phldrT="[Texto]" custT="1"/>
      <dgm:spPr/>
      <dgm:t>
        <a:bodyPr/>
        <a:lstStyle/>
        <a:p>
          <a:pPr algn="just"/>
          <a:r>
            <a:rPr lang="es-MX" sz="1200" b="1" dirty="0" smtClean="0"/>
            <a:t>Sanción económica</a:t>
          </a:r>
          <a:endParaRPr lang="es-ES" sz="1200" b="1" dirty="0"/>
        </a:p>
      </dgm:t>
    </dgm:pt>
    <dgm:pt modelId="{0B097182-49F0-45AB-B317-744748764CF1}" type="parTrans" cxnId="{12306B54-5DE3-4309-B5E9-E2BCAA14A262}">
      <dgm:prSet/>
      <dgm:spPr/>
      <dgm:t>
        <a:bodyPr/>
        <a:lstStyle/>
        <a:p>
          <a:pPr algn="just"/>
          <a:endParaRPr lang="es-ES" sz="1200" b="1"/>
        </a:p>
      </dgm:t>
    </dgm:pt>
    <dgm:pt modelId="{5E917A8D-1493-440E-A56F-EFBE26E98A08}" type="sibTrans" cxnId="{12306B54-5DE3-4309-B5E9-E2BCAA14A262}">
      <dgm:prSet/>
      <dgm:spPr/>
      <dgm:t>
        <a:bodyPr/>
        <a:lstStyle/>
        <a:p>
          <a:pPr algn="just"/>
          <a:endParaRPr lang="es-ES" sz="1200" b="1"/>
        </a:p>
      </dgm:t>
    </dgm:pt>
    <dgm:pt modelId="{3E23172E-0DDC-4852-9442-713F15717302}">
      <dgm:prSet phldrT="[Texto]" custT="1"/>
      <dgm:spPr/>
      <dgm:t>
        <a:bodyPr/>
        <a:lstStyle/>
        <a:p>
          <a:pPr algn="ctr"/>
          <a:r>
            <a:rPr lang="es-ES" sz="1200" b="1" dirty="0" smtClean="0"/>
            <a:t>SANCIONES PARA PARTICULARES</a:t>
          </a:r>
          <a:endParaRPr lang="es-ES" sz="1200" b="1" dirty="0"/>
        </a:p>
      </dgm:t>
    </dgm:pt>
    <dgm:pt modelId="{7522F2C2-AE97-4D16-A142-8CC52D9CBBA1}" type="parTrans" cxnId="{F2C41E3F-F3B0-44B8-A6FD-A0AB0B4F9C4E}">
      <dgm:prSet/>
      <dgm:spPr/>
      <dgm:t>
        <a:bodyPr/>
        <a:lstStyle/>
        <a:p>
          <a:pPr algn="just"/>
          <a:endParaRPr lang="es-ES" sz="1200" b="1"/>
        </a:p>
      </dgm:t>
    </dgm:pt>
    <dgm:pt modelId="{92F7886B-3313-43A7-9115-6703DBF3CEE9}" type="sibTrans" cxnId="{F2C41E3F-F3B0-44B8-A6FD-A0AB0B4F9C4E}">
      <dgm:prSet/>
      <dgm:spPr/>
      <dgm:t>
        <a:bodyPr/>
        <a:lstStyle/>
        <a:p>
          <a:pPr algn="just"/>
          <a:endParaRPr lang="es-ES" sz="1200" b="1"/>
        </a:p>
      </dgm:t>
    </dgm:pt>
    <dgm:pt modelId="{25CABCC8-D8D3-444D-9976-4032BAF987F8}">
      <dgm:prSet phldrT="[Texto]" custT="1"/>
      <dgm:spPr/>
      <dgm:t>
        <a:bodyPr/>
        <a:lstStyle/>
        <a:p>
          <a:pPr algn="just"/>
          <a:r>
            <a:rPr lang="es-ES" sz="1200" b="1" dirty="0" smtClean="0"/>
            <a:t>Sanción económica</a:t>
          </a:r>
        </a:p>
      </dgm:t>
    </dgm:pt>
    <dgm:pt modelId="{F903C75A-0EF8-4A33-BF9A-23FF934B5265}" type="parTrans" cxnId="{9FEB4737-C47C-4C1C-9A7A-E75D72577A11}">
      <dgm:prSet/>
      <dgm:spPr/>
      <dgm:t>
        <a:bodyPr/>
        <a:lstStyle/>
        <a:p>
          <a:pPr algn="just"/>
          <a:endParaRPr lang="es-ES" sz="1200" b="1"/>
        </a:p>
      </dgm:t>
    </dgm:pt>
    <dgm:pt modelId="{182585B7-A0C0-4970-B301-670FF5BF286B}" type="sibTrans" cxnId="{9FEB4737-C47C-4C1C-9A7A-E75D72577A11}">
      <dgm:prSet/>
      <dgm:spPr/>
      <dgm:t>
        <a:bodyPr/>
        <a:lstStyle/>
        <a:p>
          <a:pPr algn="just"/>
          <a:endParaRPr lang="es-ES" sz="1200" b="1"/>
        </a:p>
      </dgm:t>
    </dgm:pt>
    <dgm:pt modelId="{C7550966-E8CA-4F01-94A3-B7DDFC86550D}">
      <dgm:prSet phldrT="[Texto]" custT="1"/>
      <dgm:spPr/>
      <dgm:t>
        <a:bodyPr/>
        <a:lstStyle/>
        <a:p>
          <a:pPr algn="just"/>
          <a:r>
            <a:rPr lang="es-MX" sz="1200" b="1" dirty="0" smtClean="0"/>
            <a:t>Inhabilitación temporal para participar en adquisiciones, arrendamientos, servicios u obras públicas.</a:t>
          </a:r>
          <a:endParaRPr lang="es-ES" sz="1200" b="1" dirty="0"/>
        </a:p>
      </dgm:t>
    </dgm:pt>
    <dgm:pt modelId="{97CB1804-2344-4762-AC10-22F966E58A47}" type="parTrans" cxnId="{DD927CF4-C899-44E6-91FA-43C0A0E1288D}">
      <dgm:prSet/>
      <dgm:spPr/>
      <dgm:t>
        <a:bodyPr/>
        <a:lstStyle/>
        <a:p>
          <a:pPr algn="just"/>
          <a:endParaRPr lang="es-ES" sz="1200" b="1"/>
        </a:p>
      </dgm:t>
    </dgm:pt>
    <dgm:pt modelId="{844FF26F-F5C9-4B34-BADB-2F2A00478D3E}" type="sibTrans" cxnId="{DD927CF4-C899-44E6-91FA-43C0A0E1288D}">
      <dgm:prSet/>
      <dgm:spPr/>
      <dgm:t>
        <a:bodyPr/>
        <a:lstStyle/>
        <a:p>
          <a:pPr algn="just"/>
          <a:endParaRPr lang="es-ES" sz="1200" b="1"/>
        </a:p>
      </dgm:t>
    </dgm:pt>
    <dgm:pt modelId="{2F86CC72-9018-497B-AB41-178DF66847E3}">
      <dgm:prSet phldrT="[Texto]" custT="1"/>
      <dgm:spPr/>
      <dgm:t>
        <a:bodyPr/>
        <a:lstStyle/>
        <a:p>
          <a:pPr algn="just"/>
          <a:r>
            <a:rPr lang="es-MX" sz="1200" b="1" dirty="0" smtClean="0"/>
            <a:t>Indemnización por los daños y perjuicios.</a:t>
          </a:r>
          <a:endParaRPr lang="es-ES" sz="1200" b="1" dirty="0"/>
        </a:p>
      </dgm:t>
    </dgm:pt>
    <dgm:pt modelId="{E2231218-901E-44F2-A518-F95BDACCF16D}" type="parTrans" cxnId="{E17F785F-9286-43A3-AE74-2683DE2A107D}">
      <dgm:prSet/>
      <dgm:spPr/>
      <dgm:t>
        <a:bodyPr/>
        <a:lstStyle/>
        <a:p>
          <a:pPr algn="just"/>
          <a:endParaRPr lang="es-ES" sz="1200" b="1"/>
        </a:p>
      </dgm:t>
    </dgm:pt>
    <dgm:pt modelId="{237867A3-0BB9-4D49-AC67-B69EBA17F79C}" type="sibTrans" cxnId="{E17F785F-9286-43A3-AE74-2683DE2A107D}">
      <dgm:prSet/>
      <dgm:spPr/>
      <dgm:t>
        <a:bodyPr/>
        <a:lstStyle/>
        <a:p>
          <a:pPr algn="just"/>
          <a:endParaRPr lang="es-ES" sz="1200" b="1"/>
        </a:p>
      </dgm:t>
    </dgm:pt>
    <dgm:pt modelId="{1F4BD9D7-1DD2-4C80-BCF7-305E3E7DE44A}">
      <dgm:prSet phldrT="[Texto]" custT="1"/>
      <dgm:spPr/>
      <dgm:t>
        <a:bodyPr/>
        <a:lstStyle/>
        <a:p>
          <a:pPr algn="just"/>
          <a:r>
            <a:rPr lang="es-MX" sz="1200" b="1" dirty="0" smtClean="0"/>
            <a:t>Inhabilitación temporal en el servicio público y para participar en adquisiciones, arrendamientos, servicios u obras públicas.</a:t>
          </a:r>
          <a:endParaRPr lang="es-ES" sz="1200" b="1" dirty="0"/>
        </a:p>
      </dgm:t>
    </dgm:pt>
    <dgm:pt modelId="{1ECC757C-2975-462E-9DC9-B359583C193C}" type="parTrans" cxnId="{40FD4365-F848-42E5-8CC3-D758274C8F83}">
      <dgm:prSet/>
      <dgm:spPr/>
      <dgm:t>
        <a:bodyPr/>
        <a:lstStyle/>
        <a:p>
          <a:pPr algn="just"/>
          <a:endParaRPr lang="es-ES" sz="1200" b="1"/>
        </a:p>
      </dgm:t>
    </dgm:pt>
    <dgm:pt modelId="{AED7FFA7-708B-4063-BB18-1FAC06983897}" type="sibTrans" cxnId="{40FD4365-F848-42E5-8CC3-D758274C8F83}">
      <dgm:prSet/>
      <dgm:spPr/>
      <dgm:t>
        <a:bodyPr/>
        <a:lstStyle/>
        <a:p>
          <a:pPr algn="just"/>
          <a:endParaRPr lang="es-ES" sz="1200" b="1"/>
        </a:p>
      </dgm:t>
    </dgm:pt>
    <dgm:pt modelId="{250B3941-094A-4ECC-A8AD-1657F8EB080C}">
      <dgm:prSet phldrT="[Texto]" custT="1"/>
      <dgm:spPr/>
      <dgm:t>
        <a:bodyPr/>
        <a:lstStyle/>
        <a:p>
          <a:pPr algn="just"/>
          <a:r>
            <a:rPr lang="es-MX" sz="1200" b="1" dirty="0" smtClean="0"/>
            <a:t>La suspensión de actividades (sólo personas morales)</a:t>
          </a:r>
          <a:endParaRPr lang="es-ES" sz="1200" b="1" dirty="0"/>
        </a:p>
      </dgm:t>
    </dgm:pt>
    <dgm:pt modelId="{8C8A90FC-9740-414E-BDFC-43F818C89C85}" type="parTrans" cxnId="{68930545-EBE5-4582-97F9-5B55C120E89D}">
      <dgm:prSet/>
      <dgm:spPr/>
      <dgm:t>
        <a:bodyPr/>
        <a:lstStyle/>
        <a:p>
          <a:pPr algn="just"/>
          <a:endParaRPr lang="es-ES" sz="1200" b="1"/>
        </a:p>
      </dgm:t>
    </dgm:pt>
    <dgm:pt modelId="{E13A745E-B464-49F6-B52C-10DBA2943F46}" type="sibTrans" cxnId="{68930545-EBE5-4582-97F9-5B55C120E89D}">
      <dgm:prSet/>
      <dgm:spPr/>
      <dgm:t>
        <a:bodyPr/>
        <a:lstStyle/>
        <a:p>
          <a:pPr algn="just"/>
          <a:endParaRPr lang="es-ES" sz="1200" b="1"/>
        </a:p>
      </dgm:t>
    </dgm:pt>
    <dgm:pt modelId="{DF5689A0-3D9D-49C0-B3A1-D0DEF3F123A1}">
      <dgm:prSet phldrT="[Texto]" custT="1"/>
      <dgm:spPr/>
      <dgm:t>
        <a:bodyPr/>
        <a:lstStyle/>
        <a:p>
          <a:pPr algn="just"/>
          <a:r>
            <a:rPr lang="es-MX" sz="1200" b="1" dirty="0" smtClean="0"/>
            <a:t>Disolución de la sociedad (sólo personas morales) </a:t>
          </a:r>
          <a:endParaRPr lang="es-ES" sz="1200" b="1" dirty="0"/>
        </a:p>
      </dgm:t>
    </dgm:pt>
    <dgm:pt modelId="{03E9138B-DEF3-4215-8554-232C87E8DC88}" type="parTrans" cxnId="{BB96ECA5-A51B-49B8-B005-79BC6A2AA921}">
      <dgm:prSet/>
      <dgm:spPr/>
      <dgm:t>
        <a:bodyPr/>
        <a:lstStyle/>
        <a:p>
          <a:pPr algn="just"/>
          <a:endParaRPr lang="es-ES" sz="1200" b="1"/>
        </a:p>
      </dgm:t>
    </dgm:pt>
    <dgm:pt modelId="{36D2C08D-80B5-4609-A2BC-1CA6714C266B}" type="sibTrans" cxnId="{BB96ECA5-A51B-49B8-B005-79BC6A2AA921}">
      <dgm:prSet/>
      <dgm:spPr/>
      <dgm:t>
        <a:bodyPr/>
        <a:lstStyle/>
        <a:p>
          <a:pPr algn="just"/>
          <a:endParaRPr lang="es-ES" sz="1200" b="1"/>
        </a:p>
      </dgm:t>
    </dgm:pt>
    <dgm:pt modelId="{357BC21B-6AA0-49FB-9E35-B95834D64A10}" type="pres">
      <dgm:prSet presAssocID="{26C28D83-D247-45D3-9180-12CAA56E1397}" presName="layout" presStyleCnt="0">
        <dgm:presLayoutVars>
          <dgm:chMax/>
          <dgm:chPref/>
          <dgm:dir/>
          <dgm:resizeHandles/>
        </dgm:presLayoutVars>
      </dgm:prSet>
      <dgm:spPr/>
      <dgm:t>
        <a:bodyPr/>
        <a:lstStyle/>
        <a:p>
          <a:endParaRPr lang="es-ES"/>
        </a:p>
      </dgm:t>
    </dgm:pt>
    <dgm:pt modelId="{5B9E7699-AFBD-4749-B09F-45CBB3AD4EC4}" type="pres">
      <dgm:prSet presAssocID="{FEC3FBA6-4062-40DD-BADC-F582162CFA56}" presName="root" presStyleCnt="0">
        <dgm:presLayoutVars>
          <dgm:chMax/>
          <dgm:chPref/>
        </dgm:presLayoutVars>
      </dgm:prSet>
      <dgm:spPr/>
    </dgm:pt>
    <dgm:pt modelId="{FB9B26FD-67BE-4414-BD5E-EFCF2E6E9538}" type="pres">
      <dgm:prSet presAssocID="{FEC3FBA6-4062-40DD-BADC-F582162CFA56}" presName="rootComposite" presStyleCnt="0">
        <dgm:presLayoutVars/>
      </dgm:prSet>
      <dgm:spPr/>
    </dgm:pt>
    <dgm:pt modelId="{4BE1A5B0-A3FD-45A8-B53E-995DE0B81DDB}" type="pres">
      <dgm:prSet presAssocID="{FEC3FBA6-4062-40DD-BADC-F582162CFA56}" presName="ParentAccent" presStyleLbl="alignNode1" presStyleIdx="0" presStyleCnt="2" custFlipVert="1" custScaleY="14894"/>
      <dgm:spPr/>
      <dgm:t>
        <a:bodyPr/>
        <a:lstStyle/>
        <a:p>
          <a:endParaRPr lang="es-ES"/>
        </a:p>
      </dgm:t>
    </dgm:pt>
    <dgm:pt modelId="{ACB5DE75-7FD6-40FF-9083-988B9690C8F8}" type="pres">
      <dgm:prSet presAssocID="{FEC3FBA6-4062-40DD-BADC-F582162CFA56}" presName="ParentSmallAccent" presStyleLbl="fgAcc1" presStyleIdx="0" presStyleCnt="2" custFlipVert="1" custScaleX="24173" custScaleY="23851"/>
      <dgm:spPr/>
    </dgm:pt>
    <dgm:pt modelId="{6F1F5FEE-7C0E-4AD7-9CF6-1514C71C7CB1}" type="pres">
      <dgm:prSet presAssocID="{FEC3FBA6-4062-40DD-BADC-F582162CFA56}" presName="Parent" presStyleLbl="revTx" presStyleIdx="0" presStyleCnt="11">
        <dgm:presLayoutVars>
          <dgm:chMax/>
          <dgm:chPref val="4"/>
          <dgm:bulletEnabled val="1"/>
        </dgm:presLayoutVars>
      </dgm:prSet>
      <dgm:spPr/>
      <dgm:t>
        <a:bodyPr/>
        <a:lstStyle/>
        <a:p>
          <a:endParaRPr lang="es-ES"/>
        </a:p>
      </dgm:t>
    </dgm:pt>
    <dgm:pt modelId="{FDD1B468-C726-4CF8-8593-8BB3FAF3F715}" type="pres">
      <dgm:prSet presAssocID="{FEC3FBA6-4062-40DD-BADC-F582162CFA56}" presName="childShape" presStyleCnt="0">
        <dgm:presLayoutVars>
          <dgm:chMax val="0"/>
          <dgm:chPref val="0"/>
        </dgm:presLayoutVars>
      </dgm:prSet>
      <dgm:spPr/>
    </dgm:pt>
    <dgm:pt modelId="{70F8EA9E-60B3-4533-AB69-4D7FCFCCEB0D}" type="pres">
      <dgm:prSet presAssocID="{E5108217-B588-4647-87AC-A9F47C913355}" presName="childComposite" presStyleCnt="0">
        <dgm:presLayoutVars>
          <dgm:chMax val="0"/>
          <dgm:chPref val="0"/>
        </dgm:presLayoutVars>
      </dgm:prSet>
      <dgm:spPr/>
    </dgm:pt>
    <dgm:pt modelId="{396B8393-60C8-42F5-8AEF-79ACE9DDBC90}" type="pres">
      <dgm:prSet presAssocID="{E5108217-B588-4647-87AC-A9F47C913355}" presName="ChildAccent" presStyleLbl="solidFgAcc1" presStyleIdx="0" presStyleCnt="9"/>
      <dgm:spPr/>
    </dgm:pt>
    <dgm:pt modelId="{5924F992-3122-49F6-94AC-AC1A1229D83F}" type="pres">
      <dgm:prSet presAssocID="{E5108217-B588-4647-87AC-A9F47C913355}" presName="Child" presStyleLbl="revTx" presStyleIdx="1" presStyleCnt="11">
        <dgm:presLayoutVars>
          <dgm:chMax val="0"/>
          <dgm:chPref val="0"/>
          <dgm:bulletEnabled val="1"/>
        </dgm:presLayoutVars>
      </dgm:prSet>
      <dgm:spPr/>
      <dgm:t>
        <a:bodyPr/>
        <a:lstStyle/>
        <a:p>
          <a:endParaRPr lang="es-ES"/>
        </a:p>
      </dgm:t>
    </dgm:pt>
    <dgm:pt modelId="{623F2C67-C688-4B7D-BF61-4208786999E7}" type="pres">
      <dgm:prSet presAssocID="{5713CA04-C35E-4CAB-9F73-8C74AAE83BA1}" presName="childComposite" presStyleCnt="0">
        <dgm:presLayoutVars>
          <dgm:chMax val="0"/>
          <dgm:chPref val="0"/>
        </dgm:presLayoutVars>
      </dgm:prSet>
      <dgm:spPr/>
    </dgm:pt>
    <dgm:pt modelId="{DBAC4AE1-031F-4DD3-BD0F-A2D2928ADA7A}" type="pres">
      <dgm:prSet presAssocID="{5713CA04-C35E-4CAB-9F73-8C74AAE83BA1}" presName="ChildAccent" presStyleLbl="solidFgAcc1" presStyleIdx="1" presStyleCnt="9"/>
      <dgm:spPr/>
    </dgm:pt>
    <dgm:pt modelId="{5EECFE84-044E-4908-B2FD-FEFE516079C4}" type="pres">
      <dgm:prSet presAssocID="{5713CA04-C35E-4CAB-9F73-8C74AAE83BA1}" presName="Child" presStyleLbl="revTx" presStyleIdx="2" presStyleCnt="11">
        <dgm:presLayoutVars>
          <dgm:chMax val="0"/>
          <dgm:chPref val="0"/>
          <dgm:bulletEnabled val="1"/>
        </dgm:presLayoutVars>
      </dgm:prSet>
      <dgm:spPr/>
      <dgm:t>
        <a:bodyPr/>
        <a:lstStyle/>
        <a:p>
          <a:endParaRPr lang="es-ES"/>
        </a:p>
      </dgm:t>
    </dgm:pt>
    <dgm:pt modelId="{CC22C361-3CDB-4827-AFAE-D0C21F7C7180}" type="pres">
      <dgm:prSet presAssocID="{D31363F6-61EC-43B0-89DD-041E3540E8E0}" presName="childComposite" presStyleCnt="0">
        <dgm:presLayoutVars>
          <dgm:chMax val="0"/>
          <dgm:chPref val="0"/>
        </dgm:presLayoutVars>
      </dgm:prSet>
      <dgm:spPr/>
    </dgm:pt>
    <dgm:pt modelId="{DF3746C6-B71B-4AE0-9E37-54A8DF301993}" type="pres">
      <dgm:prSet presAssocID="{D31363F6-61EC-43B0-89DD-041E3540E8E0}" presName="ChildAccent" presStyleLbl="solidFgAcc1" presStyleIdx="2" presStyleCnt="9"/>
      <dgm:spPr/>
    </dgm:pt>
    <dgm:pt modelId="{2DC3CBF3-ECD0-46FD-906C-B7E280D123BA}" type="pres">
      <dgm:prSet presAssocID="{D31363F6-61EC-43B0-89DD-041E3540E8E0}" presName="Child" presStyleLbl="revTx" presStyleIdx="3" presStyleCnt="11">
        <dgm:presLayoutVars>
          <dgm:chMax val="0"/>
          <dgm:chPref val="0"/>
          <dgm:bulletEnabled val="1"/>
        </dgm:presLayoutVars>
      </dgm:prSet>
      <dgm:spPr/>
      <dgm:t>
        <a:bodyPr/>
        <a:lstStyle/>
        <a:p>
          <a:endParaRPr lang="es-ES"/>
        </a:p>
      </dgm:t>
    </dgm:pt>
    <dgm:pt modelId="{E296F832-2825-4B15-B8D0-EB95B1F7434A}" type="pres">
      <dgm:prSet presAssocID="{1F4BD9D7-1DD2-4C80-BCF7-305E3E7DE44A}" presName="childComposite" presStyleCnt="0">
        <dgm:presLayoutVars>
          <dgm:chMax val="0"/>
          <dgm:chPref val="0"/>
        </dgm:presLayoutVars>
      </dgm:prSet>
      <dgm:spPr/>
    </dgm:pt>
    <dgm:pt modelId="{BE698D95-ECEC-457D-BD2D-43CCB8771FA5}" type="pres">
      <dgm:prSet presAssocID="{1F4BD9D7-1DD2-4C80-BCF7-305E3E7DE44A}" presName="ChildAccent" presStyleLbl="solidFgAcc1" presStyleIdx="3" presStyleCnt="9"/>
      <dgm:spPr/>
    </dgm:pt>
    <dgm:pt modelId="{F9301FA8-E679-4739-980F-1943553770A7}" type="pres">
      <dgm:prSet presAssocID="{1F4BD9D7-1DD2-4C80-BCF7-305E3E7DE44A}" presName="Child" presStyleLbl="revTx" presStyleIdx="4" presStyleCnt="11" custLinFactNeighborY="63808">
        <dgm:presLayoutVars>
          <dgm:chMax val="0"/>
          <dgm:chPref val="0"/>
          <dgm:bulletEnabled val="1"/>
        </dgm:presLayoutVars>
      </dgm:prSet>
      <dgm:spPr/>
      <dgm:t>
        <a:bodyPr/>
        <a:lstStyle/>
        <a:p>
          <a:endParaRPr lang="es-ES"/>
        </a:p>
      </dgm:t>
    </dgm:pt>
    <dgm:pt modelId="{88C4EEB3-086E-478F-8AF7-49BE9CB4A417}" type="pres">
      <dgm:prSet presAssocID="{3E23172E-0DDC-4852-9442-713F15717302}" presName="root" presStyleCnt="0">
        <dgm:presLayoutVars>
          <dgm:chMax/>
          <dgm:chPref/>
        </dgm:presLayoutVars>
      </dgm:prSet>
      <dgm:spPr/>
    </dgm:pt>
    <dgm:pt modelId="{DC858105-EFAB-4FBD-89B4-1867DA1DA833}" type="pres">
      <dgm:prSet presAssocID="{3E23172E-0DDC-4852-9442-713F15717302}" presName="rootComposite" presStyleCnt="0">
        <dgm:presLayoutVars/>
      </dgm:prSet>
      <dgm:spPr/>
    </dgm:pt>
    <dgm:pt modelId="{9CB68357-E625-4509-9649-1B9EB633529B}" type="pres">
      <dgm:prSet presAssocID="{3E23172E-0DDC-4852-9442-713F15717302}" presName="ParentAccent" presStyleLbl="alignNode1" presStyleIdx="1" presStyleCnt="2" custFlipVert="1" custScaleY="14894"/>
      <dgm:spPr/>
    </dgm:pt>
    <dgm:pt modelId="{11B00F19-3BD8-4E9B-99F9-4522DF569B80}" type="pres">
      <dgm:prSet presAssocID="{3E23172E-0DDC-4852-9442-713F15717302}" presName="ParentSmallAccent" presStyleLbl="fgAcc1" presStyleIdx="1" presStyleCnt="2" custFlipVert="1" custScaleX="23851" custScaleY="23851"/>
      <dgm:spPr/>
    </dgm:pt>
    <dgm:pt modelId="{F0A60E96-87D8-4079-9246-8C1177C3E825}" type="pres">
      <dgm:prSet presAssocID="{3E23172E-0DDC-4852-9442-713F15717302}" presName="Parent" presStyleLbl="revTx" presStyleIdx="5" presStyleCnt="11">
        <dgm:presLayoutVars>
          <dgm:chMax/>
          <dgm:chPref val="4"/>
          <dgm:bulletEnabled val="1"/>
        </dgm:presLayoutVars>
      </dgm:prSet>
      <dgm:spPr/>
      <dgm:t>
        <a:bodyPr/>
        <a:lstStyle/>
        <a:p>
          <a:endParaRPr lang="es-ES"/>
        </a:p>
      </dgm:t>
    </dgm:pt>
    <dgm:pt modelId="{00DD2F19-CBAA-468F-B33A-87AEEA77CBA2}" type="pres">
      <dgm:prSet presAssocID="{3E23172E-0DDC-4852-9442-713F15717302}" presName="childShape" presStyleCnt="0">
        <dgm:presLayoutVars>
          <dgm:chMax val="0"/>
          <dgm:chPref val="0"/>
        </dgm:presLayoutVars>
      </dgm:prSet>
      <dgm:spPr/>
    </dgm:pt>
    <dgm:pt modelId="{887F1A45-A2C7-40C4-85AA-11947978D61D}" type="pres">
      <dgm:prSet presAssocID="{25CABCC8-D8D3-444D-9976-4032BAF987F8}" presName="childComposite" presStyleCnt="0">
        <dgm:presLayoutVars>
          <dgm:chMax val="0"/>
          <dgm:chPref val="0"/>
        </dgm:presLayoutVars>
      </dgm:prSet>
      <dgm:spPr/>
    </dgm:pt>
    <dgm:pt modelId="{7773D890-7A14-4DF0-AFAF-D8C4C17175EC}" type="pres">
      <dgm:prSet presAssocID="{25CABCC8-D8D3-444D-9976-4032BAF987F8}" presName="ChildAccent" presStyleLbl="solidFgAcc1" presStyleIdx="4" presStyleCnt="9"/>
      <dgm:spPr/>
    </dgm:pt>
    <dgm:pt modelId="{37C24EC5-E178-4A23-AA16-B30AEC480852}" type="pres">
      <dgm:prSet presAssocID="{25CABCC8-D8D3-444D-9976-4032BAF987F8}" presName="Child" presStyleLbl="revTx" presStyleIdx="6" presStyleCnt="11">
        <dgm:presLayoutVars>
          <dgm:chMax val="0"/>
          <dgm:chPref val="0"/>
          <dgm:bulletEnabled val="1"/>
        </dgm:presLayoutVars>
      </dgm:prSet>
      <dgm:spPr/>
      <dgm:t>
        <a:bodyPr/>
        <a:lstStyle/>
        <a:p>
          <a:endParaRPr lang="es-ES"/>
        </a:p>
      </dgm:t>
    </dgm:pt>
    <dgm:pt modelId="{3DC6D3AB-9008-4615-BB5C-6C8178B567D0}" type="pres">
      <dgm:prSet presAssocID="{C7550966-E8CA-4F01-94A3-B7DDFC86550D}" presName="childComposite" presStyleCnt="0">
        <dgm:presLayoutVars>
          <dgm:chMax val="0"/>
          <dgm:chPref val="0"/>
        </dgm:presLayoutVars>
      </dgm:prSet>
      <dgm:spPr/>
    </dgm:pt>
    <dgm:pt modelId="{12B9635A-7E4B-464C-B373-4FAE7235EB25}" type="pres">
      <dgm:prSet presAssocID="{C7550966-E8CA-4F01-94A3-B7DDFC86550D}" presName="ChildAccent" presStyleLbl="solidFgAcc1" presStyleIdx="5" presStyleCnt="9"/>
      <dgm:spPr/>
    </dgm:pt>
    <dgm:pt modelId="{5D9A8C38-0EC6-4957-8362-8BBC6FA08F69}" type="pres">
      <dgm:prSet presAssocID="{C7550966-E8CA-4F01-94A3-B7DDFC86550D}" presName="Child" presStyleLbl="revTx" presStyleIdx="7" presStyleCnt="11">
        <dgm:presLayoutVars>
          <dgm:chMax val="0"/>
          <dgm:chPref val="0"/>
          <dgm:bulletEnabled val="1"/>
        </dgm:presLayoutVars>
      </dgm:prSet>
      <dgm:spPr/>
      <dgm:t>
        <a:bodyPr/>
        <a:lstStyle/>
        <a:p>
          <a:endParaRPr lang="es-ES"/>
        </a:p>
      </dgm:t>
    </dgm:pt>
    <dgm:pt modelId="{1026302E-4DE1-46A4-B0D3-0EA505B00235}" type="pres">
      <dgm:prSet presAssocID="{2F86CC72-9018-497B-AB41-178DF66847E3}" presName="childComposite" presStyleCnt="0">
        <dgm:presLayoutVars>
          <dgm:chMax val="0"/>
          <dgm:chPref val="0"/>
        </dgm:presLayoutVars>
      </dgm:prSet>
      <dgm:spPr/>
    </dgm:pt>
    <dgm:pt modelId="{DD77EE28-DF14-4A61-9F4B-86B1544D4B4D}" type="pres">
      <dgm:prSet presAssocID="{2F86CC72-9018-497B-AB41-178DF66847E3}" presName="ChildAccent" presStyleLbl="solidFgAcc1" presStyleIdx="6" presStyleCnt="9"/>
      <dgm:spPr/>
    </dgm:pt>
    <dgm:pt modelId="{55E2C1D8-31E0-4685-ACDC-C1E8605A2E18}" type="pres">
      <dgm:prSet presAssocID="{2F86CC72-9018-497B-AB41-178DF66847E3}" presName="Child" presStyleLbl="revTx" presStyleIdx="8" presStyleCnt="11">
        <dgm:presLayoutVars>
          <dgm:chMax val="0"/>
          <dgm:chPref val="0"/>
          <dgm:bulletEnabled val="1"/>
        </dgm:presLayoutVars>
      </dgm:prSet>
      <dgm:spPr/>
      <dgm:t>
        <a:bodyPr/>
        <a:lstStyle/>
        <a:p>
          <a:endParaRPr lang="es-ES"/>
        </a:p>
      </dgm:t>
    </dgm:pt>
    <dgm:pt modelId="{1D139966-A0E8-4F8B-9DAF-E5358D5506CC}" type="pres">
      <dgm:prSet presAssocID="{250B3941-094A-4ECC-A8AD-1657F8EB080C}" presName="childComposite" presStyleCnt="0">
        <dgm:presLayoutVars>
          <dgm:chMax val="0"/>
          <dgm:chPref val="0"/>
        </dgm:presLayoutVars>
      </dgm:prSet>
      <dgm:spPr/>
    </dgm:pt>
    <dgm:pt modelId="{EDFEA82E-7990-4AC6-8E8F-C22810B8FD23}" type="pres">
      <dgm:prSet presAssocID="{250B3941-094A-4ECC-A8AD-1657F8EB080C}" presName="ChildAccent" presStyleLbl="solidFgAcc1" presStyleIdx="7" presStyleCnt="9"/>
      <dgm:spPr/>
    </dgm:pt>
    <dgm:pt modelId="{96852BC1-B0D2-4DA8-8BEE-51C2FAACD5A5}" type="pres">
      <dgm:prSet presAssocID="{250B3941-094A-4ECC-A8AD-1657F8EB080C}" presName="Child" presStyleLbl="revTx" presStyleIdx="9" presStyleCnt="11">
        <dgm:presLayoutVars>
          <dgm:chMax val="0"/>
          <dgm:chPref val="0"/>
          <dgm:bulletEnabled val="1"/>
        </dgm:presLayoutVars>
      </dgm:prSet>
      <dgm:spPr/>
      <dgm:t>
        <a:bodyPr/>
        <a:lstStyle/>
        <a:p>
          <a:endParaRPr lang="es-ES"/>
        </a:p>
      </dgm:t>
    </dgm:pt>
    <dgm:pt modelId="{97882D2D-7B07-4F9D-92D4-98D73E506264}" type="pres">
      <dgm:prSet presAssocID="{DF5689A0-3D9D-49C0-B3A1-D0DEF3F123A1}" presName="childComposite" presStyleCnt="0">
        <dgm:presLayoutVars>
          <dgm:chMax val="0"/>
          <dgm:chPref val="0"/>
        </dgm:presLayoutVars>
      </dgm:prSet>
      <dgm:spPr/>
    </dgm:pt>
    <dgm:pt modelId="{C8D21C83-520B-47E5-BA2B-3D29B568FCB4}" type="pres">
      <dgm:prSet presAssocID="{DF5689A0-3D9D-49C0-B3A1-D0DEF3F123A1}" presName="ChildAccent" presStyleLbl="solidFgAcc1" presStyleIdx="8" presStyleCnt="9"/>
      <dgm:spPr/>
    </dgm:pt>
    <dgm:pt modelId="{DD6822D7-647A-4E8C-A2FF-4DAF689A960D}" type="pres">
      <dgm:prSet presAssocID="{DF5689A0-3D9D-49C0-B3A1-D0DEF3F123A1}" presName="Child" presStyleLbl="revTx" presStyleIdx="10" presStyleCnt="11">
        <dgm:presLayoutVars>
          <dgm:chMax val="0"/>
          <dgm:chPref val="0"/>
          <dgm:bulletEnabled val="1"/>
        </dgm:presLayoutVars>
      </dgm:prSet>
      <dgm:spPr/>
      <dgm:t>
        <a:bodyPr/>
        <a:lstStyle/>
        <a:p>
          <a:endParaRPr lang="es-ES"/>
        </a:p>
      </dgm:t>
    </dgm:pt>
  </dgm:ptLst>
  <dgm:cxnLst>
    <dgm:cxn modelId="{81D5A859-926B-4FFF-9DB4-A8919BAA6DC5}" type="presOf" srcId="{E5108217-B588-4647-87AC-A9F47C913355}" destId="{5924F992-3122-49F6-94AC-AC1A1229D83F}" srcOrd="0" destOrd="0" presId="urn:microsoft.com/office/officeart/2008/layout/SquareAccentList"/>
    <dgm:cxn modelId="{7C431366-738C-42A5-BB08-0ACD30AEDD94}" type="presOf" srcId="{FEC3FBA6-4062-40DD-BADC-F582162CFA56}" destId="{6F1F5FEE-7C0E-4AD7-9CF6-1514C71C7CB1}" srcOrd="0" destOrd="0" presId="urn:microsoft.com/office/officeart/2008/layout/SquareAccentList"/>
    <dgm:cxn modelId="{C4EA16B2-98ED-44FE-BEA0-4534407ED078}" srcId="{FEC3FBA6-4062-40DD-BADC-F582162CFA56}" destId="{E5108217-B588-4647-87AC-A9F47C913355}" srcOrd="0" destOrd="0" parTransId="{208847DB-EC37-41C5-BBC2-A932F41FBC56}" sibTransId="{FA7AB2F8-3258-4B36-A7A1-4DFBA5BD1DAF}"/>
    <dgm:cxn modelId="{BB96ECA5-A51B-49B8-B005-79BC6A2AA921}" srcId="{3E23172E-0DDC-4852-9442-713F15717302}" destId="{DF5689A0-3D9D-49C0-B3A1-D0DEF3F123A1}" srcOrd="4" destOrd="0" parTransId="{03E9138B-DEF3-4215-8554-232C87E8DC88}" sibTransId="{36D2C08D-80B5-4609-A2BC-1CA6714C266B}"/>
    <dgm:cxn modelId="{69A7884A-5264-46D7-9ECB-517E7CC11E1F}" type="presOf" srcId="{5713CA04-C35E-4CAB-9F73-8C74AAE83BA1}" destId="{5EECFE84-044E-4908-B2FD-FEFE516079C4}" srcOrd="0" destOrd="0" presId="urn:microsoft.com/office/officeart/2008/layout/SquareAccentList"/>
    <dgm:cxn modelId="{40FD4365-F848-42E5-8CC3-D758274C8F83}" srcId="{FEC3FBA6-4062-40DD-BADC-F582162CFA56}" destId="{1F4BD9D7-1DD2-4C80-BCF7-305E3E7DE44A}" srcOrd="3" destOrd="0" parTransId="{1ECC757C-2975-462E-9DC9-B359583C193C}" sibTransId="{AED7FFA7-708B-4063-BB18-1FAC06983897}"/>
    <dgm:cxn modelId="{7966F492-7C27-4C89-B296-2093A4E72B2C}" srcId="{FEC3FBA6-4062-40DD-BADC-F582162CFA56}" destId="{5713CA04-C35E-4CAB-9F73-8C74AAE83BA1}" srcOrd="1" destOrd="0" parTransId="{B4A7688C-04C7-45D1-9974-A9B132EEDEDB}" sibTransId="{AF4EF000-5AFC-4889-889E-8DAE26FB31E1}"/>
    <dgm:cxn modelId="{0DB02C86-540C-4D7A-9271-E11507F6E100}" type="presOf" srcId="{250B3941-094A-4ECC-A8AD-1657F8EB080C}" destId="{96852BC1-B0D2-4DA8-8BEE-51C2FAACD5A5}" srcOrd="0" destOrd="0" presId="urn:microsoft.com/office/officeart/2008/layout/SquareAccentList"/>
    <dgm:cxn modelId="{68930545-EBE5-4582-97F9-5B55C120E89D}" srcId="{3E23172E-0DDC-4852-9442-713F15717302}" destId="{250B3941-094A-4ECC-A8AD-1657F8EB080C}" srcOrd="3" destOrd="0" parTransId="{8C8A90FC-9740-414E-BDFC-43F818C89C85}" sibTransId="{E13A745E-B464-49F6-B52C-10DBA2943F46}"/>
    <dgm:cxn modelId="{9FEB4737-C47C-4C1C-9A7A-E75D72577A11}" srcId="{3E23172E-0DDC-4852-9442-713F15717302}" destId="{25CABCC8-D8D3-444D-9976-4032BAF987F8}" srcOrd="0" destOrd="0" parTransId="{F903C75A-0EF8-4A33-BF9A-23FF934B5265}" sibTransId="{182585B7-A0C0-4970-B301-670FF5BF286B}"/>
    <dgm:cxn modelId="{05D5C938-1262-474E-A60C-B642570746E2}" type="presOf" srcId="{D31363F6-61EC-43B0-89DD-041E3540E8E0}" destId="{2DC3CBF3-ECD0-46FD-906C-B7E280D123BA}" srcOrd="0" destOrd="0" presId="urn:microsoft.com/office/officeart/2008/layout/SquareAccentList"/>
    <dgm:cxn modelId="{ABDCB2D5-1A9C-4AF2-991A-65FFFA8C0D68}" type="presOf" srcId="{26C28D83-D247-45D3-9180-12CAA56E1397}" destId="{357BC21B-6AA0-49FB-9E35-B95834D64A10}" srcOrd="0" destOrd="0" presId="urn:microsoft.com/office/officeart/2008/layout/SquareAccentList"/>
    <dgm:cxn modelId="{E17F785F-9286-43A3-AE74-2683DE2A107D}" srcId="{3E23172E-0DDC-4852-9442-713F15717302}" destId="{2F86CC72-9018-497B-AB41-178DF66847E3}" srcOrd="2" destOrd="0" parTransId="{E2231218-901E-44F2-A518-F95BDACCF16D}" sibTransId="{237867A3-0BB9-4D49-AC67-B69EBA17F79C}"/>
    <dgm:cxn modelId="{72FAB09F-8D85-4D4D-9C50-E20E87E575E2}" srcId="{26C28D83-D247-45D3-9180-12CAA56E1397}" destId="{FEC3FBA6-4062-40DD-BADC-F582162CFA56}" srcOrd="0" destOrd="0" parTransId="{3BB8DB58-23D9-4FF5-93E0-04A3D25EC13E}" sibTransId="{892A331D-5347-4CA5-9CC1-AF4720450006}"/>
    <dgm:cxn modelId="{C84A0937-8571-4EE9-94CC-65C6983741C9}" type="presOf" srcId="{3E23172E-0DDC-4852-9442-713F15717302}" destId="{F0A60E96-87D8-4079-9246-8C1177C3E825}" srcOrd="0" destOrd="0" presId="urn:microsoft.com/office/officeart/2008/layout/SquareAccentList"/>
    <dgm:cxn modelId="{6E4B3E74-F7B3-442C-9BB8-6053CD28CA3F}" type="presOf" srcId="{25CABCC8-D8D3-444D-9976-4032BAF987F8}" destId="{37C24EC5-E178-4A23-AA16-B30AEC480852}" srcOrd="0" destOrd="0" presId="urn:microsoft.com/office/officeart/2008/layout/SquareAccentList"/>
    <dgm:cxn modelId="{E96C773F-0662-40D3-AA4C-A88C43B9E3F8}" type="presOf" srcId="{1F4BD9D7-1DD2-4C80-BCF7-305E3E7DE44A}" destId="{F9301FA8-E679-4739-980F-1943553770A7}" srcOrd="0" destOrd="0" presId="urn:microsoft.com/office/officeart/2008/layout/SquareAccentList"/>
    <dgm:cxn modelId="{F2C41E3F-F3B0-44B8-A6FD-A0AB0B4F9C4E}" srcId="{26C28D83-D247-45D3-9180-12CAA56E1397}" destId="{3E23172E-0DDC-4852-9442-713F15717302}" srcOrd="1" destOrd="0" parTransId="{7522F2C2-AE97-4D16-A142-8CC52D9CBBA1}" sibTransId="{92F7886B-3313-43A7-9115-6703DBF3CEE9}"/>
    <dgm:cxn modelId="{4859BF47-4D7C-4A7B-A280-9617D7E6B56C}" type="presOf" srcId="{2F86CC72-9018-497B-AB41-178DF66847E3}" destId="{55E2C1D8-31E0-4685-ACDC-C1E8605A2E18}" srcOrd="0" destOrd="0" presId="urn:microsoft.com/office/officeart/2008/layout/SquareAccentList"/>
    <dgm:cxn modelId="{DD927CF4-C899-44E6-91FA-43C0A0E1288D}" srcId="{3E23172E-0DDC-4852-9442-713F15717302}" destId="{C7550966-E8CA-4F01-94A3-B7DDFC86550D}" srcOrd="1" destOrd="0" parTransId="{97CB1804-2344-4762-AC10-22F966E58A47}" sibTransId="{844FF26F-F5C9-4B34-BADB-2F2A00478D3E}"/>
    <dgm:cxn modelId="{2C8E7A28-2150-4382-BB81-233F8367CA44}" type="presOf" srcId="{C7550966-E8CA-4F01-94A3-B7DDFC86550D}" destId="{5D9A8C38-0EC6-4957-8362-8BBC6FA08F69}" srcOrd="0" destOrd="0" presId="urn:microsoft.com/office/officeart/2008/layout/SquareAccentList"/>
    <dgm:cxn modelId="{12306B54-5DE3-4309-B5E9-E2BCAA14A262}" srcId="{FEC3FBA6-4062-40DD-BADC-F582162CFA56}" destId="{D31363F6-61EC-43B0-89DD-041E3540E8E0}" srcOrd="2" destOrd="0" parTransId="{0B097182-49F0-45AB-B317-744748764CF1}" sibTransId="{5E917A8D-1493-440E-A56F-EFBE26E98A08}"/>
    <dgm:cxn modelId="{674A3AF7-BAAA-446E-B440-8F1D23C92E1C}" type="presOf" srcId="{DF5689A0-3D9D-49C0-B3A1-D0DEF3F123A1}" destId="{DD6822D7-647A-4E8C-A2FF-4DAF689A960D}" srcOrd="0" destOrd="0" presId="urn:microsoft.com/office/officeart/2008/layout/SquareAccentList"/>
    <dgm:cxn modelId="{A60159AC-F9CF-45B8-937B-B9B2D53E8030}" type="presParOf" srcId="{357BC21B-6AA0-49FB-9E35-B95834D64A10}" destId="{5B9E7699-AFBD-4749-B09F-45CBB3AD4EC4}" srcOrd="0" destOrd="0" presId="urn:microsoft.com/office/officeart/2008/layout/SquareAccentList"/>
    <dgm:cxn modelId="{66B17443-DC09-44F6-BF89-83875FA14C9C}" type="presParOf" srcId="{5B9E7699-AFBD-4749-B09F-45CBB3AD4EC4}" destId="{FB9B26FD-67BE-4414-BD5E-EFCF2E6E9538}" srcOrd="0" destOrd="0" presId="urn:microsoft.com/office/officeart/2008/layout/SquareAccentList"/>
    <dgm:cxn modelId="{7DFEE0BF-F17C-4E82-972E-2A19E6124AD8}" type="presParOf" srcId="{FB9B26FD-67BE-4414-BD5E-EFCF2E6E9538}" destId="{4BE1A5B0-A3FD-45A8-B53E-995DE0B81DDB}" srcOrd="0" destOrd="0" presId="urn:microsoft.com/office/officeart/2008/layout/SquareAccentList"/>
    <dgm:cxn modelId="{72B64B81-F00A-4054-AD88-129FBAD35F50}" type="presParOf" srcId="{FB9B26FD-67BE-4414-BD5E-EFCF2E6E9538}" destId="{ACB5DE75-7FD6-40FF-9083-988B9690C8F8}" srcOrd="1" destOrd="0" presId="urn:microsoft.com/office/officeart/2008/layout/SquareAccentList"/>
    <dgm:cxn modelId="{22DBEEBF-F641-4604-8690-6401F317C60F}" type="presParOf" srcId="{FB9B26FD-67BE-4414-BD5E-EFCF2E6E9538}" destId="{6F1F5FEE-7C0E-4AD7-9CF6-1514C71C7CB1}" srcOrd="2" destOrd="0" presId="urn:microsoft.com/office/officeart/2008/layout/SquareAccentList"/>
    <dgm:cxn modelId="{0F9827F9-2215-4C9C-8D53-56AE6696CD89}" type="presParOf" srcId="{5B9E7699-AFBD-4749-B09F-45CBB3AD4EC4}" destId="{FDD1B468-C726-4CF8-8593-8BB3FAF3F715}" srcOrd="1" destOrd="0" presId="urn:microsoft.com/office/officeart/2008/layout/SquareAccentList"/>
    <dgm:cxn modelId="{49738DA0-1682-432D-9989-E7CAA2CFB087}" type="presParOf" srcId="{FDD1B468-C726-4CF8-8593-8BB3FAF3F715}" destId="{70F8EA9E-60B3-4533-AB69-4D7FCFCCEB0D}" srcOrd="0" destOrd="0" presId="urn:microsoft.com/office/officeart/2008/layout/SquareAccentList"/>
    <dgm:cxn modelId="{472ECC8D-E67D-4EC3-983D-BE3803358A89}" type="presParOf" srcId="{70F8EA9E-60B3-4533-AB69-4D7FCFCCEB0D}" destId="{396B8393-60C8-42F5-8AEF-79ACE9DDBC90}" srcOrd="0" destOrd="0" presId="urn:microsoft.com/office/officeart/2008/layout/SquareAccentList"/>
    <dgm:cxn modelId="{5BA26312-D4D1-4ECD-94BE-22B89460379C}" type="presParOf" srcId="{70F8EA9E-60B3-4533-AB69-4D7FCFCCEB0D}" destId="{5924F992-3122-49F6-94AC-AC1A1229D83F}" srcOrd="1" destOrd="0" presId="urn:microsoft.com/office/officeart/2008/layout/SquareAccentList"/>
    <dgm:cxn modelId="{B6E2913B-4E26-4242-8D59-A5C3A1F7B52A}" type="presParOf" srcId="{FDD1B468-C726-4CF8-8593-8BB3FAF3F715}" destId="{623F2C67-C688-4B7D-BF61-4208786999E7}" srcOrd="1" destOrd="0" presId="urn:microsoft.com/office/officeart/2008/layout/SquareAccentList"/>
    <dgm:cxn modelId="{1D03906D-9DA0-463E-A922-7D539E41C848}" type="presParOf" srcId="{623F2C67-C688-4B7D-BF61-4208786999E7}" destId="{DBAC4AE1-031F-4DD3-BD0F-A2D2928ADA7A}" srcOrd="0" destOrd="0" presId="urn:microsoft.com/office/officeart/2008/layout/SquareAccentList"/>
    <dgm:cxn modelId="{D683DE7C-2F84-4F5E-AD92-EEF0448FE90E}" type="presParOf" srcId="{623F2C67-C688-4B7D-BF61-4208786999E7}" destId="{5EECFE84-044E-4908-B2FD-FEFE516079C4}" srcOrd="1" destOrd="0" presId="urn:microsoft.com/office/officeart/2008/layout/SquareAccentList"/>
    <dgm:cxn modelId="{10E1C8B6-847B-4661-8A9E-CC06532EC567}" type="presParOf" srcId="{FDD1B468-C726-4CF8-8593-8BB3FAF3F715}" destId="{CC22C361-3CDB-4827-AFAE-D0C21F7C7180}" srcOrd="2" destOrd="0" presId="urn:microsoft.com/office/officeart/2008/layout/SquareAccentList"/>
    <dgm:cxn modelId="{6CE3D24D-9B4B-46F2-9D5F-ABD9E38D1C5F}" type="presParOf" srcId="{CC22C361-3CDB-4827-AFAE-D0C21F7C7180}" destId="{DF3746C6-B71B-4AE0-9E37-54A8DF301993}" srcOrd="0" destOrd="0" presId="urn:microsoft.com/office/officeart/2008/layout/SquareAccentList"/>
    <dgm:cxn modelId="{9E3CB36B-1D2F-4B6F-B3E9-BA43FB22543F}" type="presParOf" srcId="{CC22C361-3CDB-4827-AFAE-D0C21F7C7180}" destId="{2DC3CBF3-ECD0-46FD-906C-B7E280D123BA}" srcOrd="1" destOrd="0" presId="urn:microsoft.com/office/officeart/2008/layout/SquareAccentList"/>
    <dgm:cxn modelId="{89B64F46-1F73-4223-BA9C-0EC8AFF3B57F}" type="presParOf" srcId="{FDD1B468-C726-4CF8-8593-8BB3FAF3F715}" destId="{E296F832-2825-4B15-B8D0-EB95B1F7434A}" srcOrd="3" destOrd="0" presId="urn:microsoft.com/office/officeart/2008/layout/SquareAccentList"/>
    <dgm:cxn modelId="{8FF81D81-5EAA-4E49-A324-37102855ED05}" type="presParOf" srcId="{E296F832-2825-4B15-B8D0-EB95B1F7434A}" destId="{BE698D95-ECEC-457D-BD2D-43CCB8771FA5}" srcOrd="0" destOrd="0" presId="urn:microsoft.com/office/officeart/2008/layout/SquareAccentList"/>
    <dgm:cxn modelId="{A9560FC3-9E96-4F6D-9656-6ADD37D6CFBA}" type="presParOf" srcId="{E296F832-2825-4B15-B8D0-EB95B1F7434A}" destId="{F9301FA8-E679-4739-980F-1943553770A7}" srcOrd="1" destOrd="0" presId="urn:microsoft.com/office/officeart/2008/layout/SquareAccentList"/>
    <dgm:cxn modelId="{E801B4EE-3206-4288-8FCD-446EF8905180}" type="presParOf" srcId="{357BC21B-6AA0-49FB-9E35-B95834D64A10}" destId="{88C4EEB3-086E-478F-8AF7-49BE9CB4A417}" srcOrd="1" destOrd="0" presId="urn:microsoft.com/office/officeart/2008/layout/SquareAccentList"/>
    <dgm:cxn modelId="{E914760D-5F99-4BFD-8F33-BF9C6969B2AD}" type="presParOf" srcId="{88C4EEB3-086E-478F-8AF7-49BE9CB4A417}" destId="{DC858105-EFAB-4FBD-89B4-1867DA1DA833}" srcOrd="0" destOrd="0" presId="urn:microsoft.com/office/officeart/2008/layout/SquareAccentList"/>
    <dgm:cxn modelId="{4FF20036-6C03-4C26-8CBA-18EB85656576}" type="presParOf" srcId="{DC858105-EFAB-4FBD-89B4-1867DA1DA833}" destId="{9CB68357-E625-4509-9649-1B9EB633529B}" srcOrd="0" destOrd="0" presId="urn:microsoft.com/office/officeart/2008/layout/SquareAccentList"/>
    <dgm:cxn modelId="{38805542-5BB5-43CC-8FE1-45505AF65F27}" type="presParOf" srcId="{DC858105-EFAB-4FBD-89B4-1867DA1DA833}" destId="{11B00F19-3BD8-4E9B-99F9-4522DF569B80}" srcOrd="1" destOrd="0" presId="urn:microsoft.com/office/officeart/2008/layout/SquareAccentList"/>
    <dgm:cxn modelId="{0AB56967-BDD0-40F5-9573-BD3D531F4EA0}" type="presParOf" srcId="{DC858105-EFAB-4FBD-89B4-1867DA1DA833}" destId="{F0A60E96-87D8-4079-9246-8C1177C3E825}" srcOrd="2" destOrd="0" presId="urn:microsoft.com/office/officeart/2008/layout/SquareAccentList"/>
    <dgm:cxn modelId="{E761807D-1563-49C6-9A34-3F40EBDEB4C6}" type="presParOf" srcId="{88C4EEB3-086E-478F-8AF7-49BE9CB4A417}" destId="{00DD2F19-CBAA-468F-B33A-87AEEA77CBA2}" srcOrd="1" destOrd="0" presId="urn:microsoft.com/office/officeart/2008/layout/SquareAccentList"/>
    <dgm:cxn modelId="{0798DC6B-3E63-4A65-90D6-887ADCCB72A0}" type="presParOf" srcId="{00DD2F19-CBAA-468F-B33A-87AEEA77CBA2}" destId="{887F1A45-A2C7-40C4-85AA-11947978D61D}" srcOrd="0" destOrd="0" presId="urn:microsoft.com/office/officeart/2008/layout/SquareAccentList"/>
    <dgm:cxn modelId="{048605CE-AD2D-4D5D-8B46-8A0616C7BE99}" type="presParOf" srcId="{887F1A45-A2C7-40C4-85AA-11947978D61D}" destId="{7773D890-7A14-4DF0-AFAF-D8C4C17175EC}" srcOrd="0" destOrd="0" presId="urn:microsoft.com/office/officeart/2008/layout/SquareAccentList"/>
    <dgm:cxn modelId="{CFCE77C5-8855-4276-9729-196E0DF0F96D}" type="presParOf" srcId="{887F1A45-A2C7-40C4-85AA-11947978D61D}" destId="{37C24EC5-E178-4A23-AA16-B30AEC480852}" srcOrd="1" destOrd="0" presId="urn:microsoft.com/office/officeart/2008/layout/SquareAccentList"/>
    <dgm:cxn modelId="{8D6D605F-25B0-48B6-94E1-907CF2A57A77}" type="presParOf" srcId="{00DD2F19-CBAA-468F-B33A-87AEEA77CBA2}" destId="{3DC6D3AB-9008-4615-BB5C-6C8178B567D0}" srcOrd="1" destOrd="0" presId="urn:microsoft.com/office/officeart/2008/layout/SquareAccentList"/>
    <dgm:cxn modelId="{2C46008C-0E84-4830-ACC5-940D1A96C05A}" type="presParOf" srcId="{3DC6D3AB-9008-4615-BB5C-6C8178B567D0}" destId="{12B9635A-7E4B-464C-B373-4FAE7235EB25}" srcOrd="0" destOrd="0" presId="urn:microsoft.com/office/officeart/2008/layout/SquareAccentList"/>
    <dgm:cxn modelId="{7F925244-FD3A-450B-93E5-01C40DDC9E7E}" type="presParOf" srcId="{3DC6D3AB-9008-4615-BB5C-6C8178B567D0}" destId="{5D9A8C38-0EC6-4957-8362-8BBC6FA08F69}" srcOrd="1" destOrd="0" presId="urn:microsoft.com/office/officeart/2008/layout/SquareAccentList"/>
    <dgm:cxn modelId="{55F24EBB-9502-4DC3-A3AA-0284A6ACC9CF}" type="presParOf" srcId="{00DD2F19-CBAA-468F-B33A-87AEEA77CBA2}" destId="{1026302E-4DE1-46A4-B0D3-0EA505B00235}" srcOrd="2" destOrd="0" presId="urn:microsoft.com/office/officeart/2008/layout/SquareAccentList"/>
    <dgm:cxn modelId="{A73C79D7-54F9-42BB-AB14-DE02310DC81D}" type="presParOf" srcId="{1026302E-4DE1-46A4-B0D3-0EA505B00235}" destId="{DD77EE28-DF14-4A61-9F4B-86B1544D4B4D}" srcOrd="0" destOrd="0" presId="urn:microsoft.com/office/officeart/2008/layout/SquareAccentList"/>
    <dgm:cxn modelId="{1E83F300-527F-4043-B236-7F2CBBFC0B48}" type="presParOf" srcId="{1026302E-4DE1-46A4-B0D3-0EA505B00235}" destId="{55E2C1D8-31E0-4685-ACDC-C1E8605A2E18}" srcOrd="1" destOrd="0" presId="urn:microsoft.com/office/officeart/2008/layout/SquareAccentList"/>
    <dgm:cxn modelId="{A5A7DF1E-B66F-4934-876C-E78D82FB8708}" type="presParOf" srcId="{00DD2F19-CBAA-468F-B33A-87AEEA77CBA2}" destId="{1D139966-A0E8-4F8B-9DAF-E5358D5506CC}" srcOrd="3" destOrd="0" presId="urn:microsoft.com/office/officeart/2008/layout/SquareAccentList"/>
    <dgm:cxn modelId="{5DCC6B96-CA43-4014-A387-ACCAE7A6DE8B}" type="presParOf" srcId="{1D139966-A0E8-4F8B-9DAF-E5358D5506CC}" destId="{EDFEA82E-7990-4AC6-8E8F-C22810B8FD23}" srcOrd="0" destOrd="0" presId="urn:microsoft.com/office/officeart/2008/layout/SquareAccentList"/>
    <dgm:cxn modelId="{595029BA-BE24-4920-B2E3-F90FDEAEA18C}" type="presParOf" srcId="{1D139966-A0E8-4F8B-9DAF-E5358D5506CC}" destId="{96852BC1-B0D2-4DA8-8BEE-51C2FAACD5A5}" srcOrd="1" destOrd="0" presId="urn:microsoft.com/office/officeart/2008/layout/SquareAccentList"/>
    <dgm:cxn modelId="{A8E48BFB-A37E-41C6-B1A3-D34DF3FC9421}" type="presParOf" srcId="{00DD2F19-CBAA-468F-B33A-87AEEA77CBA2}" destId="{97882D2D-7B07-4F9D-92D4-98D73E506264}" srcOrd="4" destOrd="0" presId="urn:microsoft.com/office/officeart/2008/layout/SquareAccentList"/>
    <dgm:cxn modelId="{4E417589-A619-4CF8-95FB-E7CA7E5DE395}" type="presParOf" srcId="{97882D2D-7B07-4F9D-92D4-98D73E506264}" destId="{C8D21C83-520B-47E5-BA2B-3D29B568FCB4}" srcOrd="0" destOrd="0" presId="urn:microsoft.com/office/officeart/2008/layout/SquareAccentList"/>
    <dgm:cxn modelId="{1BEDABE3-2392-4BCD-B3CF-5CB979B167ED}" type="presParOf" srcId="{97882D2D-7B07-4F9D-92D4-98D73E506264}" destId="{DD6822D7-647A-4E8C-A2FF-4DAF689A960D}"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20B8DB-170E-48D4-94C7-04B1D74F4E37}" type="doc">
      <dgm:prSet loTypeId="urn:microsoft.com/office/officeart/2005/8/layout/cycle7" loCatId="cycle" qsTypeId="urn:microsoft.com/office/officeart/2005/8/quickstyle/simple3" qsCatId="simple" csTypeId="urn:microsoft.com/office/officeart/2005/8/colors/colorful1" csCatId="colorful" phldr="1"/>
      <dgm:spPr/>
      <dgm:t>
        <a:bodyPr/>
        <a:lstStyle/>
        <a:p>
          <a:endParaRPr lang="es-MX"/>
        </a:p>
      </dgm:t>
    </dgm:pt>
    <dgm:pt modelId="{0816B351-2D70-426A-82E3-4D7FC2A1A2E7}">
      <dgm:prSet phldrT="[Texto]" custT="1"/>
      <dgm:spPr/>
      <dgm:t>
        <a:bodyPr/>
        <a:lstStyle/>
        <a:p>
          <a:pPr algn="ctr"/>
          <a:r>
            <a:rPr lang="es-MX" sz="2800" b="1" dirty="0" smtClean="0">
              <a:latin typeface="+mj-lt"/>
            </a:rPr>
            <a:t>OBJETIVO</a:t>
          </a:r>
          <a:endParaRPr lang="es-MX" sz="2800" b="1" dirty="0">
            <a:latin typeface="+mj-lt"/>
          </a:endParaRPr>
        </a:p>
      </dgm:t>
    </dgm:pt>
    <dgm:pt modelId="{0405CD29-F00A-4AC0-8E8C-97F270DF22EE}" type="parTrans" cxnId="{62E7F25E-1D57-4655-AFCF-9D0BAD9C146D}">
      <dgm:prSet/>
      <dgm:spPr/>
      <dgm:t>
        <a:bodyPr/>
        <a:lstStyle/>
        <a:p>
          <a:endParaRPr lang="es-MX"/>
        </a:p>
      </dgm:t>
    </dgm:pt>
    <dgm:pt modelId="{22E34CBA-E9C8-41C7-8CB8-0DE7302FEE17}" type="sibTrans" cxnId="{62E7F25E-1D57-4655-AFCF-9D0BAD9C146D}">
      <dgm:prSet/>
      <dgm:spPr/>
      <dgm:t>
        <a:bodyPr/>
        <a:lstStyle/>
        <a:p>
          <a:endParaRPr lang="es-MX"/>
        </a:p>
      </dgm:t>
    </dgm:pt>
    <dgm:pt modelId="{211F3A72-4838-4594-BD90-157DE831AC79}">
      <dgm:prSet phldrT="[Texto]" custT="1"/>
      <dgm:spPr/>
      <dgm:t>
        <a:bodyPr/>
        <a:lstStyle/>
        <a:p>
          <a:pPr algn="ctr"/>
          <a:r>
            <a:rPr lang="es-MX" sz="2800" b="1" dirty="0" smtClean="0">
              <a:latin typeface="+mj-lt"/>
            </a:rPr>
            <a:t>SNA</a:t>
          </a:r>
          <a:endParaRPr lang="es-MX" sz="2800" b="1" dirty="0">
            <a:latin typeface="+mj-lt"/>
          </a:endParaRPr>
        </a:p>
      </dgm:t>
    </dgm:pt>
    <dgm:pt modelId="{33F7AA52-6793-45E0-9473-E0838BAA3207}" type="parTrans" cxnId="{170EB7CD-DB20-4FDA-867E-341B16CAEBC0}">
      <dgm:prSet/>
      <dgm:spPr/>
      <dgm:t>
        <a:bodyPr/>
        <a:lstStyle/>
        <a:p>
          <a:endParaRPr lang="es-MX"/>
        </a:p>
      </dgm:t>
    </dgm:pt>
    <dgm:pt modelId="{AD210FDD-78B7-4C4B-B8D9-9A68B4E10195}" type="sibTrans" cxnId="{170EB7CD-DB20-4FDA-867E-341B16CAEBC0}">
      <dgm:prSet/>
      <dgm:spPr/>
      <dgm:t>
        <a:bodyPr/>
        <a:lstStyle/>
        <a:p>
          <a:endParaRPr lang="es-MX"/>
        </a:p>
      </dgm:t>
    </dgm:pt>
    <dgm:pt modelId="{6C31ED17-3C3B-4F2B-9F63-46D382D834B4}">
      <dgm:prSet phldrT="[Texto]" custT="1"/>
      <dgm:spPr/>
      <dgm:t>
        <a:bodyPr/>
        <a:lstStyle/>
        <a:p>
          <a:pPr algn="ctr"/>
          <a:r>
            <a:rPr lang="es-MX" sz="2000" b="1" dirty="0" smtClean="0">
              <a:latin typeface="+mj-lt"/>
            </a:rPr>
            <a:t>COORDINAR A LAS AUTORIDADES DE LOS 3 ÓRDENES DE GOBIERNO RESPONSABLES DE LA PREVENCIÓN, DETECCIÓN Y SANCIÓN DE RESPONSABILIDADES ADMINISTRATIVAS Y HECHOS  DE CORRUPCIÓN, CON LA PARTICIPACIÓN DESTACADA DE LA SOCIEDAD CIVIL</a:t>
          </a:r>
          <a:r>
            <a:rPr lang="es-MX" sz="1800" b="1" dirty="0" smtClean="0">
              <a:latin typeface="+mj-lt"/>
            </a:rPr>
            <a:t>.</a:t>
          </a:r>
          <a:endParaRPr lang="es-MX" sz="1800" b="1" dirty="0">
            <a:latin typeface="+mj-lt"/>
          </a:endParaRPr>
        </a:p>
      </dgm:t>
    </dgm:pt>
    <dgm:pt modelId="{CD79E4C9-F15E-4284-A3A2-16E5741302BE}" type="parTrans" cxnId="{0B92BDF7-8D1F-4028-B797-FA56003A6655}">
      <dgm:prSet/>
      <dgm:spPr/>
      <dgm:t>
        <a:bodyPr/>
        <a:lstStyle/>
        <a:p>
          <a:endParaRPr lang="es-MX"/>
        </a:p>
      </dgm:t>
    </dgm:pt>
    <dgm:pt modelId="{A2E16DFA-96AE-470B-A49D-5B9A923892F0}" type="sibTrans" cxnId="{0B92BDF7-8D1F-4028-B797-FA56003A6655}">
      <dgm:prSet/>
      <dgm:spPr/>
      <dgm:t>
        <a:bodyPr/>
        <a:lstStyle/>
        <a:p>
          <a:endParaRPr lang="es-MX"/>
        </a:p>
      </dgm:t>
    </dgm:pt>
    <dgm:pt modelId="{0F5179C4-DDE9-4650-B0EF-4EE3807A6422}" type="pres">
      <dgm:prSet presAssocID="{0C20B8DB-170E-48D4-94C7-04B1D74F4E37}" presName="Name0" presStyleCnt="0">
        <dgm:presLayoutVars>
          <dgm:dir/>
          <dgm:resizeHandles val="exact"/>
        </dgm:presLayoutVars>
      </dgm:prSet>
      <dgm:spPr/>
      <dgm:t>
        <a:bodyPr/>
        <a:lstStyle/>
        <a:p>
          <a:endParaRPr lang="es-MX"/>
        </a:p>
      </dgm:t>
    </dgm:pt>
    <dgm:pt modelId="{8E82CD92-83EF-46E3-A353-C6E519FF152D}" type="pres">
      <dgm:prSet presAssocID="{211F3A72-4838-4594-BD90-157DE831AC79}" presName="node" presStyleLbl="node1" presStyleIdx="0" presStyleCnt="3" custScaleY="50344" custRadScaleRad="91626" custRadScaleInc="3628">
        <dgm:presLayoutVars>
          <dgm:bulletEnabled val="1"/>
        </dgm:presLayoutVars>
      </dgm:prSet>
      <dgm:spPr/>
      <dgm:t>
        <a:bodyPr/>
        <a:lstStyle/>
        <a:p>
          <a:endParaRPr lang="es-MX"/>
        </a:p>
      </dgm:t>
    </dgm:pt>
    <dgm:pt modelId="{A4B8D392-054F-4BFC-858E-A447305DCDB5}" type="pres">
      <dgm:prSet presAssocID="{AD210FDD-78B7-4C4B-B8D9-9A68B4E10195}" presName="sibTrans" presStyleLbl="sibTrans2D1" presStyleIdx="0" presStyleCnt="3"/>
      <dgm:spPr/>
      <dgm:t>
        <a:bodyPr/>
        <a:lstStyle/>
        <a:p>
          <a:endParaRPr lang="es-MX"/>
        </a:p>
      </dgm:t>
    </dgm:pt>
    <dgm:pt modelId="{D71382D1-E6E4-4A44-9C7D-2E85A2922A5A}" type="pres">
      <dgm:prSet presAssocID="{AD210FDD-78B7-4C4B-B8D9-9A68B4E10195}" presName="connectorText" presStyleLbl="sibTrans2D1" presStyleIdx="0" presStyleCnt="3"/>
      <dgm:spPr/>
      <dgm:t>
        <a:bodyPr/>
        <a:lstStyle/>
        <a:p>
          <a:endParaRPr lang="es-MX"/>
        </a:p>
      </dgm:t>
    </dgm:pt>
    <dgm:pt modelId="{CBDA0693-E9E1-4921-A8FE-13F1105C8E13}" type="pres">
      <dgm:prSet presAssocID="{0816B351-2D70-426A-82E3-4D7FC2A1A2E7}" presName="node" presStyleLbl="node1" presStyleIdx="1" presStyleCnt="3" custScaleX="73224" custScaleY="82306" custRadScaleRad="80373" custRadScaleInc="-45777">
        <dgm:presLayoutVars>
          <dgm:bulletEnabled val="1"/>
        </dgm:presLayoutVars>
      </dgm:prSet>
      <dgm:spPr/>
      <dgm:t>
        <a:bodyPr/>
        <a:lstStyle/>
        <a:p>
          <a:endParaRPr lang="es-MX"/>
        </a:p>
      </dgm:t>
    </dgm:pt>
    <dgm:pt modelId="{5E2A90F6-55B3-4782-B0E5-A62D1688E03A}" type="pres">
      <dgm:prSet presAssocID="{22E34CBA-E9C8-41C7-8CB8-0DE7302FEE17}" presName="sibTrans" presStyleLbl="sibTrans2D1" presStyleIdx="1" presStyleCnt="3"/>
      <dgm:spPr/>
      <dgm:t>
        <a:bodyPr/>
        <a:lstStyle/>
        <a:p>
          <a:endParaRPr lang="es-MX"/>
        </a:p>
      </dgm:t>
    </dgm:pt>
    <dgm:pt modelId="{BC9CB26D-3B63-4BDF-975E-F5999D20E276}" type="pres">
      <dgm:prSet presAssocID="{22E34CBA-E9C8-41C7-8CB8-0DE7302FEE17}" presName="connectorText" presStyleLbl="sibTrans2D1" presStyleIdx="1" presStyleCnt="3"/>
      <dgm:spPr/>
      <dgm:t>
        <a:bodyPr/>
        <a:lstStyle/>
        <a:p>
          <a:endParaRPr lang="es-MX"/>
        </a:p>
      </dgm:t>
    </dgm:pt>
    <dgm:pt modelId="{EA23D3F7-E899-443E-9860-5BF0F604AAD3}" type="pres">
      <dgm:prSet presAssocID="{6C31ED17-3C3B-4F2B-9F63-46D382D834B4}" presName="node" presStyleLbl="node1" presStyleIdx="2" presStyleCnt="3" custScaleX="143347" custScaleY="250731" custRadScaleRad="87715" custRadScaleInc="35881">
        <dgm:presLayoutVars>
          <dgm:bulletEnabled val="1"/>
        </dgm:presLayoutVars>
      </dgm:prSet>
      <dgm:spPr/>
      <dgm:t>
        <a:bodyPr/>
        <a:lstStyle/>
        <a:p>
          <a:endParaRPr lang="es-MX"/>
        </a:p>
      </dgm:t>
    </dgm:pt>
    <dgm:pt modelId="{18309A93-0EED-4742-868A-881D4C717A54}" type="pres">
      <dgm:prSet presAssocID="{A2E16DFA-96AE-470B-A49D-5B9A923892F0}" presName="sibTrans" presStyleLbl="sibTrans2D1" presStyleIdx="2" presStyleCnt="3"/>
      <dgm:spPr/>
      <dgm:t>
        <a:bodyPr/>
        <a:lstStyle/>
        <a:p>
          <a:endParaRPr lang="es-MX"/>
        </a:p>
      </dgm:t>
    </dgm:pt>
    <dgm:pt modelId="{2739738A-2AB0-4B3E-B437-A1EB43154CFD}" type="pres">
      <dgm:prSet presAssocID="{A2E16DFA-96AE-470B-A49D-5B9A923892F0}" presName="connectorText" presStyleLbl="sibTrans2D1" presStyleIdx="2" presStyleCnt="3"/>
      <dgm:spPr/>
      <dgm:t>
        <a:bodyPr/>
        <a:lstStyle/>
        <a:p>
          <a:endParaRPr lang="es-MX"/>
        </a:p>
      </dgm:t>
    </dgm:pt>
  </dgm:ptLst>
  <dgm:cxnLst>
    <dgm:cxn modelId="{559932D6-7B46-4D96-A26D-BCFE008B19C7}" type="presOf" srcId="{AD210FDD-78B7-4C4B-B8D9-9A68B4E10195}" destId="{A4B8D392-054F-4BFC-858E-A447305DCDB5}" srcOrd="0" destOrd="0" presId="urn:microsoft.com/office/officeart/2005/8/layout/cycle7"/>
    <dgm:cxn modelId="{0B7A52C6-A5E7-428C-8425-B7685D2CEA45}" type="presOf" srcId="{6C31ED17-3C3B-4F2B-9F63-46D382D834B4}" destId="{EA23D3F7-E899-443E-9860-5BF0F604AAD3}" srcOrd="0" destOrd="0" presId="urn:microsoft.com/office/officeart/2005/8/layout/cycle7"/>
    <dgm:cxn modelId="{62E7F25E-1D57-4655-AFCF-9D0BAD9C146D}" srcId="{0C20B8DB-170E-48D4-94C7-04B1D74F4E37}" destId="{0816B351-2D70-426A-82E3-4D7FC2A1A2E7}" srcOrd="1" destOrd="0" parTransId="{0405CD29-F00A-4AC0-8E8C-97F270DF22EE}" sibTransId="{22E34CBA-E9C8-41C7-8CB8-0DE7302FEE17}"/>
    <dgm:cxn modelId="{A31EE33A-5DCC-4A46-9AFD-D41A200DBD7F}" type="presOf" srcId="{A2E16DFA-96AE-470B-A49D-5B9A923892F0}" destId="{2739738A-2AB0-4B3E-B437-A1EB43154CFD}" srcOrd="1" destOrd="0" presId="urn:microsoft.com/office/officeart/2005/8/layout/cycle7"/>
    <dgm:cxn modelId="{170EB7CD-DB20-4FDA-867E-341B16CAEBC0}" srcId="{0C20B8DB-170E-48D4-94C7-04B1D74F4E37}" destId="{211F3A72-4838-4594-BD90-157DE831AC79}" srcOrd="0" destOrd="0" parTransId="{33F7AA52-6793-45E0-9473-E0838BAA3207}" sibTransId="{AD210FDD-78B7-4C4B-B8D9-9A68B4E10195}"/>
    <dgm:cxn modelId="{0B92BDF7-8D1F-4028-B797-FA56003A6655}" srcId="{0C20B8DB-170E-48D4-94C7-04B1D74F4E37}" destId="{6C31ED17-3C3B-4F2B-9F63-46D382D834B4}" srcOrd="2" destOrd="0" parTransId="{CD79E4C9-F15E-4284-A3A2-16E5741302BE}" sibTransId="{A2E16DFA-96AE-470B-A49D-5B9A923892F0}"/>
    <dgm:cxn modelId="{030C2C85-5DCB-4251-ACE9-80F01DFB4D93}" type="presOf" srcId="{0C20B8DB-170E-48D4-94C7-04B1D74F4E37}" destId="{0F5179C4-DDE9-4650-B0EF-4EE3807A6422}" srcOrd="0" destOrd="0" presId="urn:microsoft.com/office/officeart/2005/8/layout/cycle7"/>
    <dgm:cxn modelId="{841257C4-D19B-457F-B4FE-1ADE5EEB107B}" type="presOf" srcId="{22E34CBA-E9C8-41C7-8CB8-0DE7302FEE17}" destId="{5E2A90F6-55B3-4782-B0E5-A62D1688E03A}" srcOrd="0" destOrd="0" presId="urn:microsoft.com/office/officeart/2005/8/layout/cycle7"/>
    <dgm:cxn modelId="{9CE640BB-3940-496B-8777-CB9AD09F24B1}" type="presOf" srcId="{AD210FDD-78B7-4C4B-B8D9-9A68B4E10195}" destId="{D71382D1-E6E4-4A44-9C7D-2E85A2922A5A}" srcOrd="1" destOrd="0" presId="urn:microsoft.com/office/officeart/2005/8/layout/cycle7"/>
    <dgm:cxn modelId="{1EECA735-0F0D-47C4-9370-966A2B27B279}" type="presOf" srcId="{0816B351-2D70-426A-82E3-4D7FC2A1A2E7}" destId="{CBDA0693-E9E1-4921-A8FE-13F1105C8E13}" srcOrd="0" destOrd="0" presId="urn:microsoft.com/office/officeart/2005/8/layout/cycle7"/>
    <dgm:cxn modelId="{7A7881BC-B32A-49CB-A7DF-2ECEA52B00CE}" type="presOf" srcId="{211F3A72-4838-4594-BD90-157DE831AC79}" destId="{8E82CD92-83EF-46E3-A353-C6E519FF152D}" srcOrd="0" destOrd="0" presId="urn:microsoft.com/office/officeart/2005/8/layout/cycle7"/>
    <dgm:cxn modelId="{650DE3D8-2CD3-4A78-8E6C-BEFDE0F10070}" type="presOf" srcId="{A2E16DFA-96AE-470B-A49D-5B9A923892F0}" destId="{18309A93-0EED-4742-868A-881D4C717A54}" srcOrd="0" destOrd="0" presId="urn:microsoft.com/office/officeart/2005/8/layout/cycle7"/>
    <dgm:cxn modelId="{44F32F88-D029-448E-81AB-6A06DBF5A5BC}" type="presOf" srcId="{22E34CBA-E9C8-41C7-8CB8-0DE7302FEE17}" destId="{BC9CB26D-3B63-4BDF-975E-F5999D20E276}" srcOrd="1" destOrd="0" presId="urn:microsoft.com/office/officeart/2005/8/layout/cycle7"/>
    <dgm:cxn modelId="{72487091-FFB5-4FB5-A7F3-5BDAA9927394}" type="presParOf" srcId="{0F5179C4-DDE9-4650-B0EF-4EE3807A6422}" destId="{8E82CD92-83EF-46E3-A353-C6E519FF152D}" srcOrd="0" destOrd="0" presId="urn:microsoft.com/office/officeart/2005/8/layout/cycle7"/>
    <dgm:cxn modelId="{EA1B510F-9A4F-4CF3-B049-7BA2DC1C12E6}" type="presParOf" srcId="{0F5179C4-DDE9-4650-B0EF-4EE3807A6422}" destId="{A4B8D392-054F-4BFC-858E-A447305DCDB5}" srcOrd="1" destOrd="0" presId="urn:microsoft.com/office/officeart/2005/8/layout/cycle7"/>
    <dgm:cxn modelId="{FD1806D3-6D10-4CE6-8900-0A6EB699FBAD}" type="presParOf" srcId="{A4B8D392-054F-4BFC-858E-A447305DCDB5}" destId="{D71382D1-E6E4-4A44-9C7D-2E85A2922A5A}" srcOrd="0" destOrd="0" presId="urn:microsoft.com/office/officeart/2005/8/layout/cycle7"/>
    <dgm:cxn modelId="{4BF24237-B90F-4943-84B4-9895E2A4F4A2}" type="presParOf" srcId="{0F5179C4-DDE9-4650-B0EF-4EE3807A6422}" destId="{CBDA0693-E9E1-4921-A8FE-13F1105C8E13}" srcOrd="2" destOrd="0" presId="urn:microsoft.com/office/officeart/2005/8/layout/cycle7"/>
    <dgm:cxn modelId="{FED1DADF-8756-45B1-A98B-E946150243A7}" type="presParOf" srcId="{0F5179C4-DDE9-4650-B0EF-4EE3807A6422}" destId="{5E2A90F6-55B3-4782-B0E5-A62D1688E03A}" srcOrd="3" destOrd="0" presId="urn:microsoft.com/office/officeart/2005/8/layout/cycle7"/>
    <dgm:cxn modelId="{B4099FFA-1617-4AEE-9B14-358016EC3B48}" type="presParOf" srcId="{5E2A90F6-55B3-4782-B0E5-A62D1688E03A}" destId="{BC9CB26D-3B63-4BDF-975E-F5999D20E276}" srcOrd="0" destOrd="0" presId="urn:microsoft.com/office/officeart/2005/8/layout/cycle7"/>
    <dgm:cxn modelId="{A08C562A-6F21-4B83-9C58-DC9BAB82D6D3}" type="presParOf" srcId="{0F5179C4-DDE9-4650-B0EF-4EE3807A6422}" destId="{EA23D3F7-E899-443E-9860-5BF0F604AAD3}" srcOrd="4" destOrd="0" presId="urn:microsoft.com/office/officeart/2005/8/layout/cycle7"/>
    <dgm:cxn modelId="{9444FECD-5B91-4267-A72F-D46434C4FE2C}" type="presParOf" srcId="{0F5179C4-DDE9-4650-B0EF-4EE3807A6422}" destId="{18309A93-0EED-4742-868A-881D4C717A54}" srcOrd="5" destOrd="0" presId="urn:microsoft.com/office/officeart/2005/8/layout/cycle7"/>
    <dgm:cxn modelId="{6E580835-9C85-4F02-9AE8-0C3003463AD1}" type="presParOf" srcId="{18309A93-0EED-4742-868A-881D4C717A54}" destId="{2739738A-2AB0-4B3E-B437-A1EB43154CF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E9622A7-B258-46A1-8B88-AB96CF701D83}"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s-MX"/>
        </a:p>
      </dgm:t>
    </dgm:pt>
    <dgm:pt modelId="{283239FE-9A1B-43B2-B8DE-4D0B9B1DFB29}">
      <dgm:prSet phldrT="[Texto]" custT="1"/>
      <dgm:spPr/>
      <dgm:t>
        <a:bodyPr/>
        <a:lstStyle/>
        <a:p>
          <a:pPr algn="just"/>
          <a:r>
            <a:rPr lang="es-MX" sz="2800" b="1" dirty="0" smtClean="0">
              <a:latin typeface="+mj-lt"/>
            </a:rPr>
            <a:t>1.- SE ELIMINAN PRINCIPIOS DE ANUALIDAD Y POSTERIORIDAD</a:t>
          </a:r>
          <a:endParaRPr lang="es-MX" sz="2800" dirty="0">
            <a:latin typeface="+mj-lt"/>
          </a:endParaRPr>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AE26EE90-5B37-4FC3-B681-34CD3B9BB84C}">
      <dgm:prSet phldrT="[Texto]" custT="1"/>
      <dgm:spPr/>
      <dgm:t>
        <a:bodyPr/>
        <a:lstStyle/>
        <a:p>
          <a:pPr algn="just"/>
          <a:r>
            <a:rPr lang="es-MX" sz="2800" b="1" dirty="0" smtClean="0">
              <a:latin typeface="+mj-lt"/>
            </a:rPr>
            <a:t>AUDITORÍAS DURANTE EL EJERCICIO EN CURSO</a:t>
          </a:r>
          <a:endParaRPr lang="es-MX" sz="2800" b="1" dirty="0">
            <a:latin typeface="+mj-lt"/>
          </a:endParaRPr>
        </a:p>
      </dgm:t>
    </dgm:pt>
    <dgm:pt modelId="{36823251-083C-4AAE-AC51-ADAB3829DC2A}" type="parTrans" cxnId="{860CD9B9-55BB-4A0F-BEC8-B86C3A098AD8}">
      <dgm:prSet/>
      <dgm:spPr/>
      <dgm:t>
        <a:bodyPr/>
        <a:lstStyle/>
        <a:p>
          <a:endParaRPr lang="es-MX"/>
        </a:p>
      </dgm:t>
    </dgm:pt>
    <dgm:pt modelId="{145D23E5-3F82-4A39-A547-A18384010C0A}" type="sibTrans" cxnId="{860CD9B9-55BB-4A0F-BEC8-B86C3A098AD8}">
      <dgm:prSet/>
      <dgm:spPr/>
      <dgm:t>
        <a:bodyPr/>
        <a:lstStyle/>
        <a:p>
          <a:endParaRPr lang="es-MX"/>
        </a:p>
      </dgm:t>
    </dgm:pt>
    <dgm:pt modelId="{81461951-537B-4742-8FE8-2B6528838F1B}">
      <dgm:prSet phldrT="[Texto]" custT="1"/>
      <dgm:spPr/>
      <dgm:t>
        <a:bodyPr/>
        <a:lstStyle/>
        <a:p>
          <a:pPr algn="just"/>
          <a:r>
            <a:rPr lang="es-MX" sz="2800" b="1" dirty="0" smtClean="0">
              <a:latin typeface="+mj-lt"/>
            </a:rPr>
            <a:t>AUDITORÍAS SOBRE ACTOS IRREGULARES COMETIDOS EN EJERCICIOS ANTERIORES</a:t>
          </a:r>
          <a:endParaRPr lang="es-MX" sz="2800" b="1" dirty="0">
            <a:latin typeface="+mj-lt"/>
          </a:endParaRPr>
        </a:p>
      </dgm:t>
    </dgm:pt>
    <dgm:pt modelId="{0C525AA1-6FCF-4D6E-ACBD-521C6F89897B}" type="parTrans" cxnId="{C7E24964-0E4D-40EC-8E9C-B37AF6076415}">
      <dgm:prSet/>
      <dgm:spPr/>
      <dgm:t>
        <a:bodyPr/>
        <a:lstStyle/>
        <a:p>
          <a:endParaRPr lang="es-MX"/>
        </a:p>
      </dgm:t>
    </dgm:pt>
    <dgm:pt modelId="{89FA950D-E2F9-4C8C-A3ED-81B3A05D6A56}" type="sibTrans" cxnId="{C7E24964-0E4D-40EC-8E9C-B37AF6076415}">
      <dgm:prSet/>
      <dgm:spPr/>
      <dgm:t>
        <a:bodyPr/>
        <a:lstStyle/>
        <a:p>
          <a:endParaRPr lang="es-MX"/>
        </a:p>
      </dgm:t>
    </dgm:pt>
    <dgm:pt modelId="{4991DAAB-1F47-45A9-8274-447E67CA9253}" type="pres">
      <dgm:prSet presAssocID="{BE9622A7-B258-46A1-8B88-AB96CF701D83}" presName="linear" presStyleCnt="0">
        <dgm:presLayoutVars>
          <dgm:dir/>
          <dgm:animLvl val="lvl"/>
          <dgm:resizeHandles val="exact"/>
        </dgm:presLayoutVars>
      </dgm:prSet>
      <dgm:spPr/>
      <dgm:t>
        <a:bodyPr/>
        <a:lstStyle/>
        <a:p>
          <a:endParaRPr lang="es-MX"/>
        </a:p>
      </dgm:t>
    </dgm:pt>
    <dgm:pt modelId="{1AA1197A-F84F-4F44-8C83-D8C4797AD860}" type="pres">
      <dgm:prSet presAssocID="{283239FE-9A1B-43B2-B8DE-4D0B9B1DFB29}" presName="parentLin" presStyleCnt="0"/>
      <dgm:spPr/>
      <dgm:t>
        <a:bodyPr/>
        <a:lstStyle/>
        <a:p>
          <a:endParaRPr lang="es-MX"/>
        </a:p>
      </dgm:t>
    </dgm:pt>
    <dgm:pt modelId="{41D0A2A5-F854-424C-9D62-DD8EB872426C}" type="pres">
      <dgm:prSet presAssocID="{283239FE-9A1B-43B2-B8DE-4D0B9B1DFB29}" presName="parentLeftMargin" presStyleLbl="node1" presStyleIdx="0" presStyleCnt="1"/>
      <dgm:spPr/>
      <dgm:t>
        <a:bodyPr/>
        <a:lstStyle/>
        <a:p>
          <a:endParaRPr lang="es-MX"/>
        </a:p>
      </dgm:t>
    </dgm:pt>
    <dgm:pt modelId="{F59929D9-3C7B-4433-99EF-CD8277076255}" type="pres">
      <dgm:prSet presAssocID="{283239FE-9A1B-43B2-B8DE-4D0B9B1DFB29}" presName="parentText" presStyleLbl="node1" presStyleIdx="0" presStyleCnt="1" custScaleX="138095" custLinFactNeighborX="-15260" custLinFactNeighborY="-28406">
        <dgm:presLayoutVars>
          <dgm:chMax val="0"/>
          <dgm:bulletEnabled val="1"/>
        </dgm:presLayoutVars>
      </dgm:prSet>
      <dgm:spPr/>
      <dgm:t>
        <a:bodyPr/>
        <a:lstStyle/>
        <a:p>
          <a:endParaRPr lang="es-MX"/>
        </a:p>
      </dgm:t>
    </dgm:pt>
    <dgm:pt modelId="{2759A5A5-9485-49AF-AB3A-E78E0D4F4356}" type="pres">
      <dgm:prSet presAssocID="{283239FE-9A1B-43B2-B8DE-4D0B9B1DFB29}" presName="negativeSpace" presStyleCnt="0"/>
      <dgm:spPr/>
      <dgm:t>
        <a:bodyPr/>
        <a:lstStyle/>
        <a:p>
          <a:endParaRPr lang="es-MX"/>
        </a:p>
      </dgm:t>
    </dgm:pt>
    <dgm:pt modelId="{81365131-1077-45A7-94AE-65F5C50CA66B}" type="pres">
      <dgm:prSet presAssocID="{283239FE-9A1B-43B2-B8DE-4D0B9B1DFB29}" presName="childText" presStyleLbl="conFgAcc1" presStyleIdx="0" presStyleCnt="1" custScaleY="108601">
        <dgm:presLayoutVars>
          <dgm:bulletEnabled val="1"/>
        </dgm:presLayoutVars>
      </dgm:prSet>
      <dgm:spPr/>
      <dgm:t>
        <a:bodyPr/>
        <a:lstStyle/>
        <a:p>
          <a:endParaRPr lang="es-MX"/>
        </a:p>
      </dgm:t>
    </dgm:pt>
  </dgm:ptLst>
  <dgm:cxnLst>
    <dgm:cxn modelId="{89AC4ACB-E09A-45D4-BE48-246886BEDA53}" srcId="{BE9622A7-B258-46A1-8B88-AB96CF701D83}" destId="{283239FE-9A1B-43B2-B8DE-4D0B9B1DFB29}" srcOrd="0" destOrd="0" parTransId="{847C65D3-A74F-4769-8A9C-B18EC5820301}" sibTransId="{08B0FFE8-1827-415D-BF5C-B1ABE11919AA}"/>
    <dgm:cxn modelId="{91BF0B25-4CED-40F6-B12D-BF6E6E6A1B60}" type="presOf" srcId="{283239FE-9A1B-43B2-B8DE-4D0B9B1DFB29}" destId="{41D0A2A5-F854-424C-9D62-DD8EB872426C}" srcOrd="0" destOrd="0" presId="urn:microsoft.com/office/officeart/2005/8/layout/list1"/>
    <dgm:cxn modelId="{E990C371-2C31-4AA4-9038-F626E5C56227}" type="presOf" srcId="{81461951-537B-4742-8FE8-2B6528838F1B}" destId="{81365131-1077-45A7-94AE-65F5C50CA66B}" srcOrd="0" destOrd="1" presId="urn:microsoft.com/office/officeart/2005/8/layout/list1"/>
    <dgm:cxn modelId="{D0E1660A-F897-4995-81CD-FD70C6DF0C2B}" type="presOf" srcId="{AE26EE90-5B37-4FC3-B681-34CD3B9BB84C}" destId="{81365131-1077-45A7-94AE-65F5C50CA66B}" srcOrd="0" destOrd="0" presId="urn:microsoft.com/office/officeart/2005/8/layout/list1"/>
    <dgm:cxn modelId="{27983E57-3525-4CBA-A5BB-74A1F55D1B55}" type="presOf" srcId="{BE9622A7-B258-46A1-8B88-AB96CF701D83}" destId="{4991DAAB-1F47-45A9-8274-447E67CA9253}" srcOrd="0" destOrd="0" presId="urn:microsoft.com/office/officeart/2005/8/layout/list1"/>
    <dgm:cxn modelId="{860CD9B9-55BB-4A0F-BEC8-B86C3A098AD8}" srcId="{283239FE-9A1B-43B2-B8DE-4D0B9B1DFB29}" destId="{AE26EE90-5B37-4FC3-B681-34CD3B9BB84C}" srcOrd="0" destOrd="0" parTransId="{36823251-083C-4AAE-AC51-ADAB3829DC2A}" sibTransId="{145D23E5-3F82-4A39-A547-A18384010C0A}"/>
    <dgm:cxn modelId="{BDDC3D5F-7DC2-4493-AB86-B296FB8181E0}" type="presOf" srcId="{283239FE-9A1B-43B2-B8DE-4D0B9B1DFB29}" destId="{F59929D9-3C7B-4433-99EF-CD8277076255}" srcOrd="1" destOrd="0" presId="urn:microsoft.com/office/officeart/2005/8/layout/list1"/>
    <dgm:cxn modelId="{C7E24964-0E4D-40EC-8E9C-B37AF6076415}" srcId="{283239FE-9A1B-43B2-B8DE-4D0B9B1DFB29}" destId="{81461951-537B-4742-8FE8-2B6528838F1B}" srcOrd="1" destOrd="0" parTransId="{0C525AA1-6FCF-4D6E-ACBD-521C6F89897B}" sibTransId="{89FA950D-E2F9-4C8C-A3ED-81B3A05D6A56}"/>
    <dgm:cxn modelId="{1B74FC0A-2991-4D05-85D3-58B937325DE6}" type="presParOf" srcId="{4991DAAB-1F47-45A9-8274-447E67CA9253}" destId="{1AA1197A-F84F-4F44-8C83-D8C4797AD860}" srcOrd="0" destOrd="0" presId="urn:microsoft.com/office/officeart/2005/8/layout/list1"/>
    <dgm:cxn modelId="{3AB4A5FB-B775-47C9-B69D-30994FB0F09E}" type="presParOf" srcId="{1AA1197A-F84F-4F44-8C83-D8C4797AD860}" destId="{41D0A2A5-F854-424C-9D62-DD8EB872426C}" srcOrd="0" destOrd="0" presId="urn:microsoft.com/office/officeart/2005/8/layout/list1"/>
    <dgm:cxn modelId="{346F9F0E-82B8-4353-97E4-3BDE7AB2A9FE}" type="presParOf" srcId="{1AA1197A-F84F-4F44-8C83-D8C4797AD860}" destId="{F59929D9-3C7B-4433-99EF-CD8277076255}" srcOrd="1" destOrd="0" presId="urn:microsoft.com/office/officeart/2005/8/layout/list1"/>
    <dgm:cxn modelId="{87A98324-5AB3-42DD-848C-F383EF75979C}" type="presParOf" srcId="{4991DAAB-1F47-45A9-8274-447E67CA9253}" destId="{2759A5A5-9485-49AF-AB3A-E78E0D4F4356}" srcOrd="1" destOrd="0" presId="urn:microsoft.com/office/officeart/2005/8/layout/list1"/>
    <dgm:cxn modelId="{5CD1AAF2-1F1F-4BA4-A192-EF11972840EB}" type="presParOf" srcId="{4991DAAB-1F47-45A9-8274-447E67CA9253}" destId="{81365131-1077-45A7-94AE-65F5C50CA66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C20B8DB-170E-48D4-94C7-04B1D74F4E37}" type="doc">
      <dgm:prSet loTypeId="urn:microsoft.com/office/officeart/2005/8/layout/lProcess3" loCatId="process" qsTypeId="urn:microsoft.com/office/officeart/2005/8/quickstyle/3d1" qsCatId="3D" csTypeId="urn:microsoft.com/office/officeart/2005/8/colors/colorful2" csCatId="colorful" phldr="1"/>
      <dgm:spPr/>
      <dgm:t>
        <a:bodyPr/>
        <a:lstStyle/>
        <a:p>
          <a:endParaRPr lang="es-MX"/>
        </a:p>
      </dgm:t>
    </dgm:pt>
    <dgm:pt modelId="{44E55C5D-C9C5-4BD4-864E-66D74DF23CC4}">
      <dgm:prSet phldrT="[Texto]" custT="1"/>
      <dgm:spPr/>
      <dgm:t>
        <a:bodyPr vert="horz"/>
        <a:lstStyle/>
        <a:p>
          <a:pPr algn="ctr">
            <a:lnSpc>
              <a:spcPct val="100000"/>
            </a:lnSpc>
            <a:spcAft>
              <a:spcPts val="0"/>
            </a:spcAft>
          </a:pPr>
          <a:r>
            <a:rPr lang="es-MX" sz="2000" b="1" dirty="0" smtClean="0">
              <a:latin typeface="+mj-lt"/>
            </a:rPr>
            <a:t>DENUNCIAS</a:t>
          </a:r>
          <a:endParaRPr lang="es-MX" sz="2000" b="1" dirty="0">
            <a:latin typeface="+mj-lt"/>
          </a:endParaRPr>
        </a:p>
      </dgm:t>
    </dgm:pt>
    <dgm:pt modelId="{F3050EC6-882E-431B-BFA4-D4CDC867170F}" type="parTrans" cxnId="{67CE6DD1-7886-4D6D-B81E-BF1024DBA7D1}">
      <dgm:prSet/>
      <dgm:spPr/>
      <dgm:t>
        <a:bodyPr/>
        <a:lstStyle/>
        <a:p>
          <a:endParaRPr lang="es-MX"/>
        </a:p>
      </dgm:t>
    </dgm:pt>
    <dgm:pt modelId="{7B605B6A-1712-4097-AD5B-870A73F1FC05}" type="sibTrans" cxnId="{67CE6DD1-7886-4D6D-B81E-BF1024DBA7D1}">
      <dgm:prSet/>
      <dgm:spPr/>
      <dgm:t>
        <a:bodyPr/>
        <a:lstStyle/>
        <a:p>
          <a:endParaRPr lang="es-MX"/>
        </a:p>
      </dgm:t>
    </dgm:pt>
    <dgm:pt modelId="{86A6B69B-68CC-4783-8495-8A6BAA53EB10}">
      <dgm:prSet phldrT="[Texto]" custT="1"/>
      <dgm:spPr/>
      <dgm:t>
        <a:bodyPr vert="horz"/>
        <a:lstStyle/>
        <a:p>
          <a:pPr algn="ctr">
            <a:lnSpc>
              <a:spcPct val="100000"/>
            </a:lnSpc>
            <a:spcAft>
              <a:spcPts val="0"/>
            </a:spcAft>
          </a:pPr>
          <a:r>
            <a:rPr lang="es-MX" sz="2000" b="1" dirty="0" smtClean="0">
              <a:latin typeface="+mj-lt"/>
            </a:rPr>
            <a:t>SUPUESTOS DE LA LFRCF</a:t>
          </a:r>
          <a:endParaRPr lang="es-MX" sz="2000" b="1" dirty="0">
            <a:latin typeface="+mj-lt"/>
          </a:endParaRPr>
        </a:p>
      </dgm:t>
    </dgm:pt>
    <dgm:pt modelId="{5B1BBF6B-4D4D-430B-A320-ACBFD7DF01D6}" type="parTrans" cxnId="{81A49CC1-1CA6-4BDB-9368-6A9FE0068AD1}">
      <dgm:prSet/>
      <dgm:spPr/>
      <dgm:t>
        <a:bodyPr/>
        <a:lstStyle/>
        <a:p>
          <a:endParaRPr lang="es-MX"/>
        </a:p>
      </dgm:t>
    </dgm:pt>
    <dgm:pt modelId="{9A4E88F6-F262-4C06-B87D-380D1BAE4DC4}" type="sibTrans" cxnId="{81A49CC1-1CA6-4BDB-9368-6A9FE0068AD1}">
      <dgm:prSet/>
      <dgm:spPr/>
      <dgm:t>
        <a:bodyPr/>
        <a:lstStyle/>
        <a:p>
          <a:endParaRPr lang="es-MX"/>
        </a:p>
      </dgm:t>
    </dgm:pt>
    <dgm:pt modelId="{EE178AAB-9B8F-45EA-8F22-3AB867EED3B5}">
      <dgm:prSet phldrT="[Texto]" custT="1"/>
      <dgm:spPr/>
      <dgm:t>
        <a:bodyPr vert="horz"/>
        <a:lstStyle/>
        <a:p>
          <a:pPr algn="ctr">
            <a:lnSpc>
              <a:spcPct val="100000"/>
            </a:lnSpc>
            <a:spcAft>
              <a:spcPts val="0"/>
            </a:spcAft>
          </a:pPr>
          <a:r>
            <a:rPr lang="es-MX" sz="2000" b="1" dirty="0" smtClean="0">
              <a:latin typeface="+mj-lt"/>
            </a:rPr>
            <a:t>ASF PODRÁN REVISAR LA GESTIÓN FINANCIERA DE LAS ENTIDADES FISCALIZADAS</a:t>
          </a:r>
          <a:endParaRPr lang="es-MX" sz="2000" b="1" dirty="0">
            <a:latin typeface="+mj-lt"/>
          </a:endParaRPr>
        </a:p>
      </dgm:t>
    </dgm:pt>
    <dgm:pt modelId="{0ECD2C88-2CD9-416E-B1F9-EA7A16ED15EE}" type="parTrans" cxnId="{D7F7F1B4-1FDD-4E8C-BFBD-BDDE9F25ED97}">
      <dgm:prSet/>
      <dgm:spPr/>
      <dgm:t>
        <a:bodyPr/>
        <a:lstStyle/>
        <a:p>
          <a:endParaRPr lang="es-MX"/>
        </a:p>
      </dgm:t>
    </dgm:pt>
    <dgm:pt modelId="{211FB31D-8123-4730-9C53-9B9714A433A3}" type="sibTrans" cxnId="{D7F7F1B4-1FDD-4E8C-BFBD-BDDE9F25ED97}">
      <dgm:prSet/>
      <dgm:spPr/>
      <dgm:t>
        <a:bodyPr/>
        <a:lstStyle/>
        <a:p>
          <a:endParaRPr lang="es-MX"/>
        </a:p>
      </dgm:t>
    </dgm:pt>
    <dgm:pt modelId="{C3B994F2-85B0-45A2-B53C-914C66114095}">
      <dgm:prSet phldrT="[Texto]" custT="1"/>
      <dgm:spPr/>
      <dgm:t>
        <a:bodyPr vert="horz"/>
        <a:lstStyle/>
        <a:p>
          <a:pPr algn="ctr">
            <a:lnSpc>
              <a:spcPct val="100000"/>
            </a:lnSpc>
            <a:spcAft>
              <a:spcPts val="0"/>
            </a:spcAft>
          </a:pPr>
          <a:r>
            <a:rPr lang="es-MX" sz="2000" b="1" dirty="0" smtClean="0">
              <a:latin typeface="+mj-lt"/>
            </a:rPr>
            <a:t>SE PRESENTARÁN A LA CÁMARA, LA COMISIÓN O LA ASF</a:t>
          </a:r>
          <a:endParaRPr lang="es-MX" sz="2000" b="1" dirty="0">
            <a:latin typeface="+mj-lt"/>
          </a:endParaRPr>
        </a:p>
      </dgm:t>
    </dgm:pt>
    <dgm:pt modelId="{FB9CDAAE-3A92-499D-8072-D0B8F2ADCA50}" type="parTrans" cxnId="{F1E7BCD1-12EE-4A77-AFB2-79F481756B8A}">
      <dgm:prSet/>
      <dgm:spPr/>
      <dgm:t>
        <a:bodyPr/>
        <a:lstStyle/>
        <a:p>
          <a:endParaRPr lang="es-MX"/>
        </a:p>
      </dgm:t>
    </dgm:pt>
    <dgm:pt modelId="{BB64A523-02E0-40EC-BAB3-A49B829ECB4E}" type="sibTrans" cxnId="{F1E7BCD1-12EE-4A77-AFB2-79F481756B8A}">
      <dgm:prSet/>
      <dgm:spPr/>
      <dgm:t>
        <a:bodyPr/>
        <a:lstStyle/>
        <a:p>
          <a:endParaRPr lang="es-MX"/>
        </a:p>
      </dgm:t>
    </dgm:pt>
    <dgm:pt modelId="{1A673A4C-42C7-4D78-9FA4-AEF6097A8A2E}">
      <dgm:prSet phldrT="[Texto]" custT="1"/>
      <dgm:spPr/>
      <dgm:t>
        <a:bodyPr vert="horz"/>
        <a:lstStyle/>
        <a:p>
          <a:pPr algn="ctr">
            <a:lnSpc>
              <a:spcPct val="100000"/>
            </a:lnSpc>
            <a:spcAft>
              <a:spcPts val="0"/>
            </a:spcAft>
          </a:pPr>
          <a:r>
            <a:rPr lang="es-MX" sz="2000" b="1" dirty="0" smtClean="0">
              <a:latin typeface="+mj-lt"/>
            </a:rPr>
            <a:t>DURANTE EL EJERCICIO EN CURSO Y RESPECTO DE EJERCICIOS FISCALES DISTINTOS AL DE LA CP EN REVISIÓN </a:t>
          </a:r>
          <a:endParaRPr lang="es-MX" sz="2000" b="1" dirty="0">
            <a:latin typeface="+mj-lt"/>
          </a:endParaRPr>
        </a:p>
      </dgm:t>
    </dgm:pt>
    <dgm:pt modelId="{7B08B3AC-E289-4EDF-B6C7-88B86F116761}" type="parTrans" cxnId="{C01E7E97-86EC-430C-BCBE-B010E3A48355}">
      <dgm:prSet/>
      <dgm:spPr/>
      <dgm:t>
        <a:bodyPr/>
        <a:lstStyle/>
        <a:p>
          <a:endParaRPr lang="es-MX"/>
        </a:p>
      </dgm:t>
    </dgm:pt>
    <dgm:pt modelId="{9E26490B-5877-44DF-89ED-24FEA6CF83CB}" type="sibTrans" cxnId="{C01E7E97-86EC-430C-BCBE-B010E3A48355}">
      <dgm:prSet/>
      <dgm:spPr/>
      <dgm:t>
        <a:bodyPr/>
        <a:lstStyle/>
        <a:p>
          <a:endParaRPr lang="es-MX"/>
        </a:p>
      </dgm:t>
    </dgm:pt>
    <dgm:pt modelId="{7712E1DA-8360-4A5B-A30B-4D92D68005D1}">
      <dgm:prSet phldrT="[Texto]" custT="1"/>
      <dgm:spPr/>
      <dgm:t>
        <a:bodyPr vert="horz"/>
        <a:lstStyle/>
        <a:p>
          <a:pPr algn="ctr">
            <a:lnSpc>
              <a:spcPct val="100000"/>
            </a:lnSpc>
            <a:spcAft>
              <a:spcPts val="0"/>
            </a:spcAft>
          </a:pPr>
          <a:r>
            <a:rPr lang="es-MX" sz="2000" b="1" dirty="0" smtClean="0">
              <a:latin typeface="+mj-lt"/>
            </a:rPr>
            <a:t>PRESUMA EL MANEJO, APLICACIÓN O CUSTODIA IRREGULAR DE RECURSOS PÚBLICOS FEDERALES O  DESVÍO</a:t>
          </a:r>
          <a:endParaRPr lang="es-MX" sz="2000" b="1" dirty="0">
            <a:latin typeface="+mj-lt"/>
          </a:endParaRPr>
        </a:p>
      </dgm:t>
    </dgm:pt>
    <dgm:pt modelId="{225212E5-F22B-40E0-B2BD-1D5AE7BCBD77}" type="parTrans" cxnId="{161B9DFF-86B2-436C-BFA9-E37FC45FE8DA}">
      <dgm:prSet/>
      <dgm:spPr/>
      <dgm:t>
        <a:bodyPr/>
        <a:lstStyle/>
        <a:p>
          <a:endParaRPr lang="es-MX"/>
        </a:p>
      </dgm:t>
    </dgm:pt>
    <dgm:pt modelId="{08FC6BC0-7CED-4D38-9171-BC43C6A50969}" type="sibTrans" cxnId="{161B9DFF-86B2-436C-BFA9-E37FC45FE8DA}">
      <dgm:prSet/>
      <dgm:spPr/>
      <dgm:t>
        <a:bodyPr/>
        <a:lstStyle/>
        <a:p>
          <a:endParaRPr lang="es-MX"/>
        </a:p>
      </dgm:t>
    </dgm:pt>
    <dgm:pt modelId="{76419AF9-8200-42A5-B541-C65668724ACC}" type="pres">
      <dgm:prSet presAssocID="{0C20B8DB-170E-48D4-94C7-04B1D74F4E37}" presName="Name0" presStyleCnt="0">
        <dgm:presLayoutVars>
          <dgm:chPref val="3"/>
          <dgm:dir/>
          <dgm:animLvl val="lvl"/>
          <dgm:resizeHandles/>
        </dgm:presLayoutVars>
      </dgm:prSet>
      <dgm:spPr/>
      <dgm:t>
        <a:bodyPr/>
        <a:lstStyle/>
        <a:p>
          <a:endParaRPr lang="es-MX"/>
        </a:p>
      </dgm:t>
    </dgm:pt>
    <dgm:pt modelId="{B443FDC4-967E-4EB4-92C0-C1738889D488}" type="pres">
      <dgm:prSet presAssocID="{44E55C5D-C9C5-4BD4-864E-66D74DF23CC4}" presName="horFlow" presStyleCnt="0"/>
      <dgm:spPr/>
    </dgm:pt>
    <dgm:pt modelId="{91F7A3ED-8CE5-4832-A6C8-9151A560F982}" type="pres">
      <dgm:prSet presAssocID="{44E55C5D-C9C5-4BD4-864E-66D74DF23CC4}" presName="bigChev" presStyleLbl="node1" presStyleIdx="0" presStyleCnt="6" custScaleX="380382"/>
      <dgm:spPr/>
      <dgm:t>
        <a:bodyPr/>
        <a:lstStyle/>
        <a:p>
          <a:endParaRPr lang="es-MX"/>
        </a:p>
      </dgm:t>
    </dgm:pt>
    <dgm:pt modelId="{1695E465-7BB7-449B-8ED6-0A84F21E9C7D}" type="pres">
      <dgm:prSet presAssocID="{44E55C5D-C9C5-4BD4-864E-66D74DF23CC4}" presName="vSp" presStyleCnt="0"/>
      <dgm:spPr/>
    </dgm:pt>
    <dgm:pt modelId="{ECDC999B-5A9E-4DEF-8DE8-8AA0268BC12B}" type="pres">
      <dgm:prSet presAssocID="{7712E1DA-8360-4A5B-A30B-4D92D68005D1}" presName="horFlow" presStyleCnt="0"/>
      <dgm:spPr/>
    </dgm:pt>
    <dgm:pt modelId="{C7679D93-5847-4AC3-B073-22B7DF881F34}" type="pres">
      <dgm:prSet presAssocID="{7712E1DA-8360-4A5B-A30B-4D92D68005D1}" presName="bigChev" presStyleLbl="node1" presStyleIdx="1" presStyleCnt="6" custScaleX="380382" custScaleY="122644"/>
      <dgm:spPr/>
      <dgm:t>
        <a:bodyPr/>
        <a:lstStyle/>
        <a:p>
          <a:endParaRPr lang="es-MX"/>
        </a:p>
      </dgm:t>
    </dgm:pt>
    <dgm:pt modelId="{0515755A-FEE5-43DD-9145-E1E3C683D20B}" type="pres">
      <dgm:prSet presAssocID="{7712E1DA-8360-4A5B-A30B-4D92D68005D1}" presName="vSp" presStyleCnt="0"/>
      <dgm:spPr/>
    </dgm:pt>
    <dgm:pt modelId="{24BE8C36-2BF7-4325-B3D0-1450A0741BC4}" type="pres">
      <dgm:prSet presAssocID="{86A6B69B-68CC-4783-8495-8A6BAA53EB10}" presName="horFlow" presStyleCnt="0"/>
      <dgm:spPr/>
    </dgm:pt>
    <dgm:pt modelId="{E21692FF-8D20-4B14-8EBD-AF37875CC207}" type="pres">
      <dgm:prSet presAssocID="{86A6B69B-68CC-4783-8495-8A6BAA53EB10}" presName="bigChev" presStyleLbl="node1" presStyleIdx="2" presStyleCnt="6" custScaleX="380382"/>
      <dgm:spPr/>
      <dgm:t>
        <a:bodyPr/>
        <a:lstStyle/>
        <a:p>
          <a:endParaRPr lang="es-MX"/>
        </a:p>
      </dgm:t>
    </dgm:pt>
    <dgm:pt modelId="{B0A38816-2C0B-40ED-A8EC-15D8A3CA9179}" type="pres">
      <dgm:prSet presAssocID="{86A6B69B-68CC-4783-8495-8A6BAA53EB10}" presName="vSp" presStyleCnt="0"/>
      <dgm:spPr/>
    </dgm:pt>
    <dgm:pt modelId="{A31AD066-57A9-4374-B31D-9D9C8DBA413F}" type="pres">
      <dgm:prSet presAssocID="{EE178AAB-9B8F-45EA-8F22-3AB867EED3B5}" presName="horFlow" presStyleCnt="0"/>
      <dgm:spPr/>
    </dgm:pt>
    <dgm:pt modelId="{891D044B-4207-47B7-95A3-380470A7FA7B}" type="pres">
      <dgm:prSet presAssocID="{EE178AAB-9B8F-45EA-8F22-3AB867EED3B5}" presName="bigChev" presStyleLbl="node1" presStyleIdx="3" presStyleCnt="6" custScaleX="380382"/>
      <dgm:spPr/>
      <dgm:t>
        <a:bodyPr/>
        <a:lstStyle/>
        <a:p>
          <a:endParaRPr lang="es-MX"/>
        </a:p>
      </dgm:t>
    </dgm:pt>
    <dgm:pt modelId="{ADF1AA91-F730-408E-BAA0-081C2C74D52B}" type="pres">
      <dgm:prSet presAssocID="{EE178AAB-9B8F-45EA-8F22-3AB867EED3B5}" presName="vSp" presStyleCnt="0"/>
      <dgm:spPr/>
    </dgm:pt>
    <dgm:pt modelId="{6EA28B0B-6725-44C8-B9E3-0CA1007951AB}" type="pres">
      <dgm:prSet presAssocID="{1A673A4C-42C7-4D78-9FA4-AEF6097A8A2E}" presName="horFlow" presStyleCnt="0"/>
      <dgm:spPr/>
    </dgm:pt>
    <dgm:pt modelId="{CC3D6FBF-80FD-4B00-9867-8769F8ABFB35}" type="pres">
      <dgm:prSet presAssocID="{1A673A4C-42C7-4D78-9FA4-AEF6097A8A2E}" presName="bigChev" presStyleLbl="node1" presStyleIdx="4" presStyleCnt="6" custScaleX="380382" custScaleY="129951"/>
      <dgm:spPr/>
      <dgm:t>
        <a:bodyPr/>
        <a:lstStyle/>
        <a:p>
          <a:endParaRPr lang="es-MX"/>
        </a:p>
      </dgm:t>
    </dgm:pt>
    <dgm:pt modelId="{4B9A84A8-E3B1-4566-9500-491FE05A323F}" type="pres">
      <dgm:prSet presAssocID="{1A673A4C-42C7-4D78-9FA4-AEF6097A8A2E}" presName="vSp" presStyleCnt="0"/>
      <dgm:spPr/>
    </dgm:pt>
    <dgm:pt modelId="{E2E5B9E0-741A-40C7-AFD4-0CE57ECEDC5B}" type="pres">
      <dgm:prSet presAssocID="{C3B994F2-85B0-45A2-B53C-914C66114095}" presName="horFlow" presStyleCnt="0"/>
      <dgm:spPr/>
    </dgm:pt>
    <dgm:pt modelId="{476400A1-AAA8-4521-ADCD-4836A3DA9DA5}" type="pres">
      <dgm:prSet presAssocID="{C3B994F2-85B0-45A2-B53C-914C66114095}" presName="bigChev" presStyleLbl="node1" presStyleIdx="5" presStyleCnt="6" custScaleX="380382"/>
      <dgm:spPr/>
      <dgm:t>
        <a:bodyPr/>
        <a:lstStyle/>
        <a:p>
          <a:endParaRPr lang="es-MX"/>
        </a:p>
      </dgm:t>
    </dgm:pt>
  </dgm:ptLst>
  <dgm:cxnLst>
    <dgm:cxn modelId="{F1E7BCD1-12EE-4A77-AFB2-79F481756B8A}" srcId="{0C20B8DB-170E-48D4-94C7-04B1D74F4E37}" destId="{C3B994F2-85B0-45A2-B53C-914C66114095}" srcOrd="5" destOrd="0" parTransId="{FB9CDAAE-3A92-499D-8072-D0B8F2ADCA50}" sibTransId="{BB64A523-02E0-40EC-BAB3-A49B829ECB4E}"/>
    <dgm:cxn modelId="{FABFBBFE-B8A2-4073-BFED-9DD61A1575C4}" type="presOf" srcId="{0C20B8DB-170E-48D4-94C7-04B1D74F4E37}" destId="{76419AF9-8200-42A5-B541-C65668724ACC}" srcOrd="0" destOrd="0" presId="urn:microsoft.com/office/officeart/2005/8/layout/lProcess3"/>
    <dgm:cxn modelId="{F849ACAA-A576-4540-9AB2-FA388E778E41}" type="presOf" srcId="{EE178AAB-9B8F-45EA-8F22-3AB867EED3B5}" destId="{891D044B-4207-47B7-95A3-380470A7FA7B}" srcOrd="0" destOrd="0" presId="urn:microsoft.com/office/officeart/2005/8/layout/lProcess3"/>
    <dgm:cxn modelId="{C01E7E97-86EC-430C-BCBE-B010E3A48355}" srcId="{0C20B8DB-170E-48D4-94C7-04B1D74F4E37}" destId="{1A673A4C-42C7-4D78-9FA4-AEF6097A8A2E}" srcOrd="4" destOrd="0" parTransId="{7B08B3AC-E289-4EDF-B6C7-88B86F116761}" sibTransId="{9E26490B-5877-44DF-89ED-24FEA6CF83CB}"/>
    <dgm:cxn modelId="{8A400E3D-D2D1-4A22-A9E7-101C265DD243}" type="presOf" srcId="{86A6B69B-68CC-4783-8495-8A6BAA53EB10}" destId="{E21692FF-8D20-4B14-8EBD-AF37875CC207}" srcOrd="0" destOrd="0" presId="urn:microsoft.com/office/officeart/2005/8/layout/lProcess3"/>
    <dgm:cxn modelId="{81A49CC1-1CA6-4BDB-9368-6A9FE0068AD1}" srcId="{0C20B8DB-170E-48D4-94C7-04B1D74F4E37}" destId="{86A6B69B-68CC-4783-8495-8A6BAA53EB10}" srcOrd="2" destOrd="0" parTransId="{5B1BBF6B-4D4D-430B-A320-ACBFD7DF01D6}" sibTransId="{9A4E88F6-F262-4C06-B87D-380D1BAE4DC4}"/>
    <dgm:cxn modelId="{67CE6DD1-7886-4D6D-B81E-BF1024DBA7D1}" srcId="{0C20B8DB-170E-48D4-94C7-04B1D74F4E37}" destId="{44E55C5D-C9C5-4BD4-864E-66D74DF23CC4}" srcOrd="0" destOrd="0" parTransId="{F3050EC6-882E-431B-BFA4-D4CDC867170F}" sibTransId="{7B605B6A-1712-4097-AD5B-870A73F1FC05}"/>
    <dgm:cxn modelId="{4F83CAE1-57E8-41ED-B903-DD91E2B13F04}" type="presOf" srcId="{1A673A4C-42C7-4D78-9FA4-AEF6097A8A2E}" destId="{CC3D6FBF-80FD-4B00-9867-8769F8ABFB35}" srcOrd="0" destOrd="0" presId="urn:microsoft.com/office/officeart/2005/8/layout/lProcess3"/>
    <dgm:cxn modelId="{6A30A8FF-04E6-4AA5-BDD1-C2A2C47BC072}" type="presOf" srcId="{44E55C5D-C9C5-4BD4-864E-66D74DF23CC4}" destId="{91F7A3ED-8CE5-4832-A6C8-9151A560F982}" srcOrd="0" destOrd="0" presId="urn:microsoft.com/office/officeart/2005/8/layout/lProcess3"/>
    <dgm:cxn modelId="{D7F7F1B4-1FDD-4E8C-BFBD-BDDE9F25ED97}" srcId="{0C20B8DB-170E-48D4-94C7-04B1D74F4E37}" destId="{EE178AAB-9B8F-45EA-8F22-3AB867EED3B5}" srcOrd="3" destOrd="0" parTransId="{0ECD2C88-2CD9-416E-B1F9-EA7A16ED15EE}" sibTransId="{211FB31D-8123-4730-9C53-9B9714A433A3}"/>
    <dgm:cxn modelId="{161B9DFF-86B2-436C-BFA9-E37FC45FE8DA}" srcId="{0C20B8DB-170E-48D4-94C7-04B1D74F4E37}" destId="{7712E1DA-8360-4A5B-A30B-4D92D68005D1}" srcOrd="1" destOrd="0" parTransId="{225212E5-F22B-40E0-B2BD-1D5AE7BCBD77}" sibTransId="{08FC6BC0-7CED-4D38-9171-BC43C6A50969}"/>
    <dgm:cxn modelId="{669A665D-5F6E-49C3-AA01-A47B8947B2E0}" type="presOf" srcId="{C3B994F2-85B0-45A2-B53C-914C66114095}" destId="{476400A1-AAA8-4521-ADCD-4836A3DA9DA5}" srcOrd="0" destOrd="0" presId="urn:microsoft.com/office/officeart/2005/8/layout/lProcess3"/>
    <dgm:cxn modelId="{240D71B4-A088-41A2-9EBD-1ABFFD93B7E6}" type="presOf" srcId="{7712E1DA-8360-4A5B-A30B-4D92D68005D1}" destId="{C7679D93-5847-4AC3-B073-22B7DF881F34}" srcOrd="0" destOrd="0" presId="urn:microsoft.com/office/officeart/2005/8/layout/lProcess3"/>
    <dgm:cxn modelId="{65491568-14D6-4A2B-9586-B0BF1D55BA2C}" type="presParOf" srcId="{76419AF9-8200-42A5-B541-C65668724ACC}" destId="{B443FDC4-967E-4EB4-92C0-C1738889D488}" srcOrd="0" destOrd="0" presId="urn:microsoft.com/office/officeart/2005/8/layout/lProcess3"/>
    <dgm:cxn modelId="{C163C15D-6DB7-4F39-B632-74FE09FC2A6B}" type="presParOf" srcId="{B443FDC4-967E-4EB4-92C0-C1738889D488}" destId="{91F7A3ED-8CE5-4832-A6C8-9151A560F982}" srcOrd="0" destOrd="0" presId="urn:microsoft.com/office/officeart/2005/8/layout/lProcess3"/>
    <dgm:cxn modelId="{691FEDA7-B741-44ED-AE40-8F7E7B15EB54}" type="presParOf" srcId="{76419AF9-8200-42A5-B541-C65668724ACC}" destId="{1695E465-7BB7-449B-8ED6-0A84F21E9C7D}" srcOrd="1" destOrd="0" presId="urn:microsoft.com/office/officeart/2005/8/layout/lProcess3"/>
    <dgm:cxn modelId="{5E4806EA-2954-4C62-9840-50DFD565ABE9}" type="presParOf" srcId="{76419AF9-8200-42A5-B541-C65668724ACC}" destId="{ECDC999B-5A9E-4DEF-8DE8-8AA0268BC12B}" srcOrd="2" destOrd="0" presId="urn:microsoft.com/office/officeart/2005/8/layout/lProcess3"/>
    <dgm:cxn modelId="{3F59D248-CF12-4290-A4C3-A30DB1EB3404}" type="presParOf" srcId="{ECDC999B-5A9E-4DEF-8DE8-8AA0268BC12B}" destId="{C7679D93-5847-4AC3-B073-22B7DF881F34}" srcOrd="0" destOrd="0" presId="urn:microsoft.com/office/officeart/2005/8/layout/lProcess3"/>
    <dgm:cxn modelId="{46AD9D20-3633-4427-B1A2-ED7A6A79A899}" type="presParOf" srcId="{76419AF9-8200-42A5-B541-C65668724ACC}" destId="{0515755A-FEE5-43DD-9145-E1E3C683D20B}" srcOrd="3" destOrd="0" presId="urn:microsoft.com/office/officeart/2005/8/layout/lProcess3"/>
    <dgm:cxn modelId="{0C4576DA-5592-4AB1-AFAE-55A8D3E74649}" type="presParOf" srcId="{76419AF9-8200-42A5-B541-C65668724ACC}" destId="{24BE8C36-2BF7-4325-B3D0-1450A0741BC4}" srcOrd="4" destOrd="0" presId="urn:microsoft.com/office/officeart/2005/8/layout/lProcess3"/>
    <dgm:cxn modelId="{42465D8A-1759-4C04-A329-C04D42A7899A}" type="presParOf" srcId="{24BE8C36-2BF7-4325-B3D0-1450A0741BC4}" destId="{E21692FF-8D20-4B14-8EBD-AF37875CC207}" srcOrd="0" destOrd="0" presId="urn:microsoft.com/office/officeart/2005/8/layout/lProcess3"/>
    <dgm:cxn modelId="{EE9B2E1D-0C1C-4083-93C1-3599EDBE8B93}" type="presParOf" srcId="{76419AF9-8200-42A5-B541-C65668724ACC}" destId="{B0A38816-2C0B-40ED-A8EC-15D8A3CA9179}" srcOrd="5" destOrd="0" presId="urn:microsoft.com/office/officeart/2005/8/layout/lProcess3"/>
    <dgm:cxn modelId="{23B3FCCA-6012-4FC6-AAD4-831951ABEAC7}" type="presParOf" srcId="{76419AF9-8200-42A5-B541-C65668724ACC}" destId="{A31AD066-57A9-4374-B31D-9D9C8DBA413F}" srcOrd="6" destOrd="0" presId="urn:microsoft.com/office/officeart/2005/8/layout/lProcess3"/>
    <dgm:cxn modelId="{1515D362-506C-4B1E-9BD6-BC541D466BF3}" type="presParOf" srcId="{A31AD066-57A9-4374-B31D-9D9C8DBA413F}" destId="{891D044B-4207-47B7-95A3-380470A7FA7B}" srcOrd="0" destOrd="0" presId="urn:microsoft.com/office/officeart/2005/8/layout/lProcess3"/>
    <dgm:cxn modelId="{5269D25C-6125-4200-A16D-DE4C52AD3A84}" type="presParOf" srcId="{76419AF9-8200-42A5-B541-C65668724ACC}" destId="{ADF1AA91-F730-408E-BAA0-081C2C74D52B}" srcOrd="7" destOrd="0" presId="urn:microsoft.com/office/officeart/2005/8/layout/lProcess3"/>
    <dgm:cxn modelId="{889B892F-89DB-41F0-96FB-6852AFAD14B9}" type="presParOf" srcId="{76419AF9-8200-42A5-B541-C65668724ACC}" destId="{6EA28B0B-6725-44C8-B9E3-0CA1007951AB}" srcOrd="8" destOrd="0" presId="urn:microsoft.com/office/officeart/2005/8/layout/lProcess3"/>
    <dgm:cxn modelId="{EE9D8E66-D5C5-4F24-B41F-D6CB0D39F365}" type="presParOf" srcId="{6EA28B0B-6725-44C8-B9E3-0CA1007951AB}" destId="{CC3D6FBF-80FD-4B00-9867-8769F8ABFB35}" srcOrd="0" destOrd="0" presId="urn:microsoft.com/office/officeart/2005/8/layout/lProcess3"/>
    <dgm:cxn modelId="{ED683D66-4F82-489A-B833-69450D91C22B}" type="presParOf" srcId="{76419AF9-8200-42A5-B541-C65668724ACC}" destId="{4B9A84A8-E3B1-4566-9500-491FE05A323F}" srcOrd="9" destOrd="0" presId="urn:microsoft.com/office/officeart/2005/8/layout/lProcess3"/>
    <dgm:cxn modelId="{A7F8058E-904F-45F3-A8C7-5F5B2B61FC79}" type="presParOf" srcId="{76419AF9-8200-42A5-B541-C65668724ACC}" destId="{E2E5B9E0-741A-40C7-AFD4-0CE57ECEDC5B}" srcOrd="10" destOrd="0" presId="urn:microsoft.com/office/officeart/2005/8/layout/lProcess3"/>
    <dgm:cxn modelId="{71F2EF7B-AE06-4ECD-A3CB-782E1D4689BD}" type="presParOf" srcId="{E2E5B9E0-741A-40C7-AFD4-0CE57ECEDC5B}" destId="{476400A1-AAA8-4521-ADCD-4836A3DA9DA5}"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2.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19BD3159-D5FA-42AC-8B8F-FCE19B26C52A}"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C20B8DB-170E-48D4-94C7-04B1D74F4E37}" type="doc">
      <dgm:prSet loTypeId="urn:microsoft.com/office/officeart/2005/8/layout/cycle3" loCatId="cycle" qsTypeId="urn:microsoft.com/office/officeart/2005/8/quickstyle/3d3" qsCatId="3D" csTypeId="urn:microsoft.com/office/officeart/2005/8/colors/colorful2" csCatId="colorful" phldr="1"/>
      <dgm:spPr/>
      <dgm:t>
        <a:bodyPr/>
        <a:lstStyle/>
        <a:p>
          <a:endParaRPr lang="es-MX"/>
        </a:p>
      </dgm:t>
    </dgm:pt>
    <dgm:pt modelId="{44E55C5D-C9C5-4BD4-864E-66D74DF23CC4}">
      <dgm:prSet phldrT="[Texto]" custT="1"/>
      <dgm:spPr/>
      <dgm:t>
        <a:bodyPr vert="horz"/>
        <a:lstStyle/>
        <a:p>
          <a:pPr algn="ctr">
            <a:lnSpc>
              <a:spcPct val="100000"/>
            </a:lnSpc>
            <a:spcAft>
              <a:spcPts val="0"/>
            </a:spcAft>
          </a:pPr>
          <a:r>
            <a:rPr lang="es-MX" sz="2000" b="1" dirty="0" smtClean="0"/>
            <a:t>DICTAMEN </a:t>
          </a:r>
        </a:p>
        <a:p>
          <a:pPr algn="ctr">
            <a:lnSpc>
              <a:spcPct val="100000"/>
            </a:lnSpc>
            <a:spcAft>
              <a:spcPts val="0"/>
            </a:spcAft>
          </a:pPr>
          <a:r>
            <a:rPr lang="es-MX" sz="2000" b="1" dirty="0" smtClean="0"/>
            <a:t>TÉCNICO</a:t>
          </a:r>
          <a:endParaRPr lang="es-MX" sz="2000" b="1" dirty="0"/>
        </a:p>
      </dgm:t>
    </dgm:pt>
    <dgm:pt modelId="{F3050EC6-882E-431B-BFA4-D4CDC867170F}" type="parTrans" cxnId="{67CE6DD1-7886-4D6D-B81E-BF1024DBA7D1}">
      <dgm:prSet/>
      <dgm:spPr/>
      <dgm:t>
        <a:bodyPr/>
        <a:lstStyle/>
        <a:p>
          <a:endParaRPr lang="es-MX"/>
        </a:p>
      </dgm:t>
    </dgm:pt>
    <dgm:pt modelId="{7B605B6A-1712-4097-AD5B-870A73F1FC05}" type="sibTrans" cxnId="{67CE6DD1-7886-4D6D-B81E-BF1024DBA7D1}">
      <dgm:prSet/>
      <dgm:spPr/>
      <dgm:t>
        <a:bodyPr/>
        <a:lstStyle/>
        <a:p>
          <a:endParaRPr lang="es-MX"/>
        </a:p>
      </dgm:t>
    </dgm:pt>
    <dgm:pt modelId="{1CF89E67-245F-42F3-A7C3-6C6D466255DC}">
      <dgm:prSet phldrT="[Texto]" custT="1"/>
      <dgm:spPr/>
      <dgm:t>
        <a:bodyPr vert="horz"/>
        <a:lstStyle/>
        <a:p>
          <a:pPr algn="ctr">
            <a:lnSpc>
              <a:spcPct val="100000"/>
            </a:lnSpc>
            <a:spcAft>
              <a:spcPts val="0"/>
            </a:spcAft>
          </a:pPr>
          <a:r>
            <a:rPr lang="es-MX" sz="2000" b="1" dirty="0" smtClean="0"/>
            <a:t>ASF </a:t>
          </a:r>
        </a:p>
        <a:p>
          <a:pPr algn="ctr">
            <a:lnSpc>
              <a:spcPct val="100000"/>
            </a:lnSpc>
            <a:spcAft>
              <a:spcPts val="0"/>
            </a:spcAft>
          </a:pPr>
          <a:r>
            <a:rPr lang="es-MX" sz="2000" b="1" dirty="0" smtClean="0"/>
            <a:t>AUTORIZA </a:t>
          </a:r>
        </a:p>
        <a:p>
          <a:pPr algn="ctr">
            <a:lnSpc>
              <a:spcPct val="100000"/>
            </a:lnSpc>
            <a:spcAft>
              <a:spcPts val="0"/>
            </a:spcAft>
          </a:pPr>
          <a:r>
            <a:rPr lang="es-MX" sz="2000" b="1" dirty="0" smtClean="0"/>
            <a:t>LA REVISIÓN</a:t>
          </a:r>
          <a:endParaRPr lang="es-MX" sz="2000" b="1" dirty="0"/>
        </a:p>
      </dgm:t>
    </dgm:pt>
    <dgm:pt modelId="{9C7552E8-5076-4EF5-A3B3-CB09CBA5F397}" type="parTrans" cxnId="{CBB38D24-8939-478F-8232-4C082E6E3197}">
      <dgm:prSet/>
      <dgm:spPr/>
      <dgm:t>
        <a:bodyPr/>
        <a:lstStyle/>
        <a:p>
          <a:endParaRPr lang="es-MX"/>
        </a:p>
      </dgm:t>
    </dgm:pt>
    <dgm:pt modelId="{3E8FD778-D021-4E34-8F52-2B605BA64A01}" type="sibTrans" cxnId="{CBB38D24-8939-478F-8232-4C082E6E3197}">
      <dgm:prSet/>
      <dgm:spPr/>
      <dgm:t>
        <a:bodyPr/>
        <a:lstStyle/>
        <a:p>
          <a:endParaRPr lang="es-MX"/>
        </a:p>
      </dgm:t>
    </dgm:pt>
    <dgm:pt modelId="{32A558AC-A226-47B2-8E1E-C109E74EEFE1}">
      <dgm:prSet phldrT="[Texto]" custT="1"/>
      <dgm:spPr/>
      <dgm:t>
        <a:bodyPr vert="horz"/>
        <a:lstStyle/>
        <a:p>
          <a:pPr algn="ctr">
            <a:lnSpc>
              <a:spcPct val="100000"/>
            </a:lnSpc>
            <a:spcAft>
              <a:spcPts val="0"/>
            </a:spcAft>
          </a:pPr>
          <a:r>
            <a:rPr lang="es-MX" sz="2000" b="1" dirty="0" smtClean="0"/>
            <a:t>ENTIDADES PROPORCIONAN LA INFORMACIÓN QUE SE LES SOLICITE</a:t>
          </a:r>
          <a:endParaRPr lang="es-MX" sz="2000" b="1" dirty="0"/>
        </a:p>
      </dgm:t>
    </dgm:pt>
    <dgm:pt modelId="{09565B35-8DBE-4238-9BD9-51DA43A31DF6}" type="parTrans" cxnId="{F7271C69-FC4C-4C8D-AFB8-AEC38D4ED171}">
      <dgm:prSet/>
      <dgm:spPr/>
      <dgm:t>
        <a:bodyPr/>
        <a:lstStyle/>
        <a:p>
          <a:endParaRPr lang="es-MX"/>
        </a:p>
      </dgm:t>
    </dgm:pt>
    <dgm:pt modelId="{ABD4D489-4BEC-40FC-9AB7-0928D58906B5}" type="sibTrans" cxnId="{F7271C69-FC4C-4C8D-AFB8-AEC38D4ED171}">
      <dgm:prSet/>
      <dgm:spPr/>
      <dgm:t>
        <a:bodyPr/>
        <a:lstStyle/>
        <a:p>
          <a:endParaRPr lang="es-MX"/>
        </a:p>
      </dgm:t>
    </dgm:pt>
    <dgm:pt modelId="{8B05A581-EF46-425C-B367-F2A794C0E239}">
      <dgm:prSet phldrT="[Texto]" custT="1"/>
      <dgm:spPr/>
      <dgm:t>
        <a:bodyPr vert="horz"/>
        <a:lstStyle/>
        <a:p>
          <a:pPr algn="ctr">
            <a:lnSpc>
              <a:spcPct val="100000"/>
            </a:lnSpc>
            <a:spcAft>
              <a:spcPts val="0"/>
            </a:spcAft>
          </a:pPr>
          <a:r>
            <a:rPr lang="es-MX" sz="2000" b="1" dirty="0" smtClean="0"/>
            <a:t>ASF RENDIRÁ UN INFORME A LA CÁMARA</a:t>
          </a:r>
          <a:endParaRPr lang="es-MX" sz="2000" b="1" dirty="0"/>
        </a:p>
      </dgm:t>
    </dgm:pt>
    <dgm:pt modelId="{AB60129C-803E-41AA-B062-4BCAA2286784}" type="parTrans" cxnId="{E3F7115A-B66B-4FC1-B36C-55033BF396E9}">
      <dgm:prSet/>
      <dgm:spPr/>
      <dgm:t>
        <a:bodyPr/>
        <a:lstStyle/>
        <a:p>
          <a:endParaRPr lang="es-MX"/>
        </a:p>
      </dgm:t>
    </dgm:pt>
    <dgm:pt modelId="{36E97F60-BE82-4BA3-8C15-1A6921FE7D89}" type="sibTrans" cxnId="{E3F7115A-B66B-4FC1-B36C-55033BF396E9}">
      <dgm:prSet/>
      <dgm:spPr/>
      <dgm:t>
        <a:bodyPr/>
        <a:lstStyle/>
        <a:p>
          <a:endParaRPr lang="es-MX"/>
        </a:p>
      </dgm:t>
    </dgm:pt>
    <dgm:pt modelId="{6C0BB767-9D91-4D72-8BD3-F5C3F41E6019}">
      <dgm:prSet phldrT="[Texto]" custT="1"/>
      <dgm:spPr/>
      <dgm:t>
        <a:bodyPr vert="horz"/>
        <a:lstStyle/>
        <a:p>
          <a:pPr algn="ctr">
            <a:lnSpc>
              <a:spcPct val="100000"/>
            </a:lnSpc>
            <a:spcAft>
              <a:spcPts val="0"/>
            </a:spcAft>
          </a:pPr>
          <a:r>
            <a:rPr lang="es-MX" sz="2000" b="1" dirty="0" smtClean="0"/>
            <a:t>PROMOVERÁ </a:t>
          </a:r>
        </a:p>
        <a:p>
          <a:pPr algn="ctr">
            <a:lnSpc>
              <a:spcPct val="100000"/>
            </a:lnSpc>
            <a:spcAft>
              <a:spcPts val="0"/>
            </a:spcAft>
          </a:pPr>
          <a:r>
            <a:rPr lang="es-MX" sz="2000" b="1" dirty="0" smtClean="0"/>
            <a:t>LAS ACCIONES </a:t>
          </a:r>
        </a:p>
        <a:p>
          <a:pPr algn="ctr">
            <a:lnSpc>
              <a:spcPct val="100000"/>
            </a:lnSpc>
            <a:spcAft>
              <a:spcPts val="0"/>
            </a:spcAft>
          </a:pPr>
          <a:r>
            <a:rPr lang="es-MX" sz="2000" b="1" dirty="0" smtClean="0"/>
            <a:t>QUE CORRESPONDAN </a:t>
          </a:r>
          <a:endParaRPr lang="es-MX" sz="2000" b="1" dirty="0"/>
        </a:p>
      </dgm:t>
    </dgm:pt>
    <dgm:pt modelId="{7FA0DB51-19B5-4C45-8A36-678FA0864BEE}" type="parTrans" cxnId="{536936E6-BAC0-4673-A86A-C9E4FFA8E778}">
      <dgm:prSet/>
      <dgm:spPr/>
      <dgm:t>
        <a:bodyPr/>
        <a:lstStyle/>
        <a:p>
          <a:endParaRPr lang="es-MX"/>
        </a:p>
      </dgm:t>
    </dgm:pt>
    <dgm:pt modelId="{65558D9C-2BF2-4BE3-A2D4-869A57C18AA3}" type="sibTrans" cxnId="{536936E6-BAC0-4673-A86A-C9E4FFA8E778}">
      <dgm:prSet/>
      <dgm:spPr/>
      <dgm:t>
        <a:bodyPr/>
        <a:lstStyle/>
        <a:p>
          <a:endParaRPr lang="es-MX"/>
        </a:p>
      </dgm:t>
    </dgm:pt>
    <dgm:pt modelId="{39A17253-212F-4826-8179-9CD891BBDDDF}" type="pres">
      <dgm:prSet presAssocID="{0C20B8DB-170E-48D4-94C7-04B1D74F4E37}" presName="Name0" presStyleCnt="0">
        <dgm:presLayoutVars>
          <dgm:dir/>
          <dgm:resizeHandles val="exact"/>
        </dgm:presLayoutVars>
      </dgm:prSet>
      <dgm:spPr/>
      <dgm:t>
        <a:bodyPr/>
        <a:lstStyle/>
        <a:p>
          <a:endParaRPr lang="es-MX"/>
        </a:p>
      </dgm:t>
    </dgm:pt>
    <dgm:pt modelId="{3CD85DB8-F43C-4DB3-8AE5-0432A1C6DDD8}" type="pres">
      <dgm:prSet presAssocID="{0C20B8DB-170E-48D4-94C7-04B1D74F4E37}" presName="cycle" presStyleCnt="0"/>
      <dgm:spPr/>
    </dgm:pt>
    <dgm:pt modelId="{7627C27D-8CE9-4082-929F-A125C6A86405}" type="pres">
      <dgm:prSet presAssocID="{44E55C5D-C9C5-4BD4-864E-66D74DF23CC4}" presName="nodeFirstNode" presStyleLbl="node1" presStyleIdx="0" presStyleCnt="5">
        <dgm:presLayoutVars>
          <dgm:bulletEnabled val="1"/>
        </dgm:presLayoutVars>
      </dgm:prSet>
      <dgm:spPr/>
      <dgm:t>
        <a:bodyPr/>
        <a:lstStyle/>
        <a:p>
          <a:endParaRPr lang="es-MX"/>
        </a:p>
      </dgm:t>
    </dgm:pt>
    <dgm:pt modelId="{5EC71436-1F73-4F02-AA4D-0B7FF4C4F0C5}" type="pres">
      <dgm:prSet presAssocID="{7B605B6A-1712-4097-AD5B-870A73F1FC05}" presName="sibTransFirstNode" presStyleLbl="bgShp" presStyleIdx="0" presStyleCnt="1"/>
      <dgm:spPr/>
      <dgm:t>
        <a:bodyPr/>
        <a:lstStyle/>
        <a:p>
          <a:endParaRPr lang="es-MX"/>
        </a:p>
      </dgm:t>
    </dgm:pt>
    <dgm:pt modelId="{D595E87A-4911-42E3-BC4B-76326CEAE262}" type="pres">
      <dgm:prSet presAssocID="{1CF89E67-245F-42F3-A7C3-6C6D466255DC}" presName="nodeFollowingNodes" presStyleLbl="node1" presStyleIdx="1" presStyleCnt="5">
        <dgm:presLayoutVars>
          <dgm:bulletEnabled val="1"/>
        </dgm:presLayoutVars>
      </dgm:prSet>
      <dgm:spPr/>
      <dgm:t>
        <a:bodyPr/>
        <a:lstStyle/>
        <a:p>
          <a:endParaRPr lang="es-MX"/>
        </a:p>
      </dgm:t>
    </dgm:pt>
    <dgm:pt modelId="{15EEDDE6-4FCC-46D7-A4C0-971CA762FD16}" type="pres">
      <dgm:prSet presAssocID="{32A558AC-A226-47B2-8E1E-C109E74EEFE1}" presName="nodeFollowingNodes" presStyleLbl="node1" presStyleIdx="2" presStyleCnt="5" custScaleX="110065">
        <dgm:presLayoutVars>
          <dgm:bulletEnabled val="1"/>
        </dgm:presLayoutVars>
      </dgm:prSet>
      <dgm:spPr/>
      <dgm:t>
        <a:bodyPr/>
        <a:lstStyle/>
        <a:p>
          <a:endParaRPr lang="es-MX"/>
        </a:p>
      </dgm:t>
    </dgm:pt>
    <dgm:pt modelId="{9DE600A5-357A-49FD-9E98-F51AD1FE4204}" type="pres">
      <dgm:prSet presAssocID="{8B05A581-EF46-425C-B367-F2A794C0E239}" presName="nodeFollowingNodes" presStyleLbl="node1" presStyleIdx="3" presStyleCnt="5" custRadScaleRad="105599" custRadScaleInc="6251">
        <dgm:presLayoutVars>
          <dgm:bulletEnabled val="1"/>
        </dgm:presLayoutVars>
      </dgm:prSet>
      <dgm:spPr/>
      <dgm:t>
        <a:bodyPr/>
        <a:lstStyle/>
        <a:p>
          <a:endParaRPr lang="es-MX"/>
        </a:p>
      </dgm:t>
    </dgm:pt>
    <dgm:pt modelId="{4DCDDAC3-96B1-45E1-81A2-554D0C65CB91}" type="pres">
      <dgm:prSet presAssocID="{6C0BB767-9D91-4D72-8BD3-F5C3F41E6019}" presName="nodeFollowingNodes" presStyleLbl="node1" presStyleIdx="4" presStyleCnt="5">
        <dgm:presLayoutVars>
          <dgm:bulletEnabled val="1"/>
        </dgm:presLayoutVars>
      </dgm:prSet>
      <dgm:spPr/>
      <dgm:t>
        <a:bodyPr/>
        <a:lstStyle/>
        <a:p>
          <a:endParaRPr lang="es-MX"/>
        </a:p>
      </dgm:t>
    </dgm:pt>
  </dgm:ptLst>
  <dgm:cxnLst>
    <dgm:cxn modelId="{67CE6DD1-7886-4D6D-B81E-BF1024DBA7D1}" srcId="{0C20B8DB-170E-48D4-94C7-04B1D74F4E37}" destId="{44E55C5D-C9C5-4BD4-864E-66D74DF23CC4}" srcOrd="0" destOrd="0" parTransId="{F3050EC6-882E-431B-BFA4-D4CDC867170F}" sibTransId="{7B605B6A-1712-4097-AD5B-870A73F1FC05}"/>
    <dgm:cxn modelId="{ECA59B54-FBAA-4762-AEC2-809DAD8ABCCB}" type="presOf" srcId="{44E55C5D-C9C5-4BD4-864E-66D74DF23CC4}" destId="{7627C27D-8CE9-4082-929F-A125C6A86405}" srcOrd="0" destOrd="0" presId="urn:microsoft.com/office/officeart/2005/8/layout/cycle3"/>
    <dgm:cxn modelId="{CBB38D24-8939-478F-8232-4C082E6E3197}" srcId="{0C20B8DB-170E-48D4-94C7-04B1D74F4E37}" destId="{1CF89E67-245F-42F3-A7C3-6C6D466255DC}" srcOrd="1" destOrd="0" parTransId="{9C7552E8-5076-4EF5-A3B3-CB09CBA5F397}" sibTransId="{3E8FD778-D021-4E34-8F52-2B605BA64A01}"/>
    <dgm:cxn modelId="{9F1D06A4-6296-4AA2-9118-82B3C85C2078}" type="presOf" srcId="{1CF89E67-245F-42F3-A7C3-6C6D466255DC}" destId="{D595E87A-4911-42E3-BC4B-76326CEAE262}" srcOrd="0" destOrd="0" presId="urn:microsoft.com/office/officeart/2005/8/layout/cycle3"/>
    <dgm:cxn modelId="{9DEE6CF6-50B4-4CAD-9BBF-4A77AE98AC35}" type="presOf" srcId="{6C0BB767-9D91-4D72-8BD3-F5C3F41E6019}" destId="{4DCDDAC3-96B1-45E1-81A2-554D0C65CB91}" srcOrd="0" destOrd="0" presId="urn:microsoft.com/office/officeart/2005/8/layout/cycle3"/>
    <dgm:cxn modelId="{536936E6-BAC0-4673-A86A-C9E4FFA8E778}" srcId="{0C20B8DB-170E-48D4-94C7-04B1D74F4E37}" destId="{6C0BB767-9D91-4D72-8BD3-F5C3F41E6019}" srcOrd="4" destOrd="0" parTransId="{7FA0DB51-19B5-4C45-8A36-678FA0864BEE}" sibTransId="{65558D9C-2BF2-4BE3-A2D4-869A57C18AA3}"/>
    <dgm:cxn modelId="{1DACB496-7F08-4484-B5E5-817099A7163F}" type="presOf" srcId="{0C20B8DB-170E-48D4-94C7-04B1D74F4E37}" destId="{39A17253-212F-4826-8179-9CD891BBDDDF}" srcOrd="0" destOrd="0" presId="urn:microsoft.com/office/officeart/2005/8/layout/cycle3"/>
    <dgm:cxn modelId="{08508F15-131C-4DCF-95B8-1FF75FAE0697}" type="presOf" srcId="{32A558AC-A226-47B2-8E1E-C109E74EEFE1}" destId="{15EEDDE6-4FCC-46D7-A4C0-971CA762FD16}" srcOrd="0" destOrd="0" presId="urn:microsoft.com/office/officeart/2005/8/layout/cycle3"/>
    <dgm:cxn modelId="{E3F7115A-B66B-4FC1-B36C-55033BF396E9}" srcId="{0C20B8DB-170E-48D4-94C7-04B1D74F4E37}" destId="{8B05A581-EF46-425C-B367-F2A794C0E239}" srcOrd="3" destOrd="0" parTransId="{AB60129C-803E-41AA-B062-4BCAA2286784}" sibTransId="{36E97F60-BE82-4BA3-8C15-1A6921FE7D89}"/>
    <dgm:cxn modelId="{7F44A368-F40A-452B-9347-30B7B677058F}" type="presOf" srcId="{8B05A581-EF46-425C-B367-F2A794C0E239}" destId="{9DE600A5-357A-49FD-9E98-F51AD1FE4204}" srcOrd="0" destOrd="0" presId="urn:microsoft.com/office/officeart/2005/8/layout/cycle3"/>
    <dgm:cxn modelId="{F7271C69-FC4C-4C8D-AFB8-AEC38D4ED171}" srcId="{0C20B8DB-170E-48D4-94C7-04B1D74F4E37}" destId="{32A558AC-A226-47B2-8E1E-C109E74EEFE1}" srcOrd="2" destOrd="0" parTransId="{09565B35-8DBE-4238-9BD9-51DA43A31DF6}" sibTransId="{ABD4D489-4BEC-40FC-9AB7-0928D58906B5}"/>
    <dgm:cxn modelId="{890A578D-6635-4294-98BC-3B40516F6EA8}" type="presOf" srcId="{7B605B6A-1712-4097-AD5B-870A73F1FC05}" destId="{5EC71436-1F73-4F02-AA4D-0B7FF4C4F0C5}" srcOrd="0" destOrd="0" presId="urn:microsoft.com/office/officeart/2005/8/layout/cycle3"/>
    <dgm:cxn modelId="{3F0C671C-F8F3-48E4-B62C-3E57069B9D68}" type="presParOf" srcId="{39A17253-212F-4826-8179-9CD891BBDDDF}" destId="{3CD85DB8-F43C-4DB3-8AE5-0432A1C6DDD8}" srcOrd="0" destOrd="0" presId="urn:microsoft.com/office/officeart/2005/8/layout/cycle3"/>
    <dgm:cxn modelId="{BCA741EB-223A-44E3-8E1A-DCA28475C80B}" type="presParOf" srcId="{3CD85DB8-F43C-4DB3-8AE5-0432A1C6DDD8}" destId="{7627C27D-8CE9-4082-929F-A125C6A86405}" srcOrd="0" destOrd="0" presId="urn:microsoft.com/office/officeart/2005/8/layout/cycle3"/>
    <dgm:cxn modelId="{5BD79D50-269F-4E72-BF26-39889B36CC39}" type="presParOf" srcId="{3CD85DB8-F43C-4DB3-8AE5-0432A1C6DDD8}" destId="{5EC71436-1F73-4F02-AA4D-0B7FF4C4F0C5}" srcOrd="1" destOrd="0" presId="urn:microsoft.com/office/officeart/2005/8/layout/cycle3"/>
    <dgm:cxn modelId="{DCCD4FD6-260F-4E18-9320-163C38EFFD9F}" type="presParOf" srcId="{3CD85DB8-F43C-4DB3-8AE5-0432A1C6DDD8}" destId="{D595E87A-4911-42E3-BC4B-76326CEAE262}" srcOrd="2" destOrd="0" presId="urn:microsoft.com/office/officeart/2005/8/layout/cycle3"/>
    <dgm:cxn modelId="{3141AE88-91BF-4449-A37D-6DD36C1F334B}" type="presParOf" srcId="{3CD85DB8-F43C-4DB3-8AE5-0432A1C6DDD8}" destId="{15EEDDE6-4FCC-46D7-A4C0-971CA762FD16}" srcOrd="3" destOrd="0" presId="urn:microsoft.com/office/officeart/2005/8/layout/cycle3"/>
    <dgm:cxn modelId="{E8AC0BFC-82DB-4D5B-BE5F-4F02BD711044}" type="presParOf" srcId="{3CD85DB8-F43C-4DB3-8AE5-0432A1C6DDD8}" destId="{9DE600A5-357A-49FD-9E98-F51AD1FE4204}" srcOrd="4" destOrd="0" presId="urn:microsoft.com/office/officeart/2005/8/layout/cycle3"/>
    <dgm:cxn modelId="{DC0E200A-1891-4FF0-BEEE-99972685570B}" type="presParOf" srcId="{3CD85DB8-F43C-4DB3-8AE5-0432A1C6DDD8}" destId="{4DCDDAC3-96B1-45E1-81A2-554D0C65CB9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4.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941C91C9-4CEF-4378-A99E-2D6018B7E3FB}"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E9622A7-B258-46A1-8B88-AB96CF701D83}"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s-MX"/>
        </a:p>
      </dgm:t>
    </dgm:pt>
    <dgm:pt modelId="{283239FE-9A1B-43B2-B8DE-4D0B9B1DFB29}">
      <dgm:prSet phldrT="[Texto]" custT="1"/>
      <dgm:spPr/>
      <dgm:t>
        <a:bodyPr/>
        <a:lstStyle/>
        <a:p>
          <a:pPr algn="just"/>
          <a:r>
            <a:rPr lang="es-MX" sz="2400" b="1" dirty="0" smtClean="0">
              <a:latin typeface="+mj-lt"/>
            </a:rPr>
            <a:t>2.- MAYOR PLAZO PARA LA FISCALIZACIÓN DE LA CP</a:t>
          </a:r>
          <a:endParaRPr lang="es-MX" sz="2400" dirty="0">
            <a:latin typeface="+mj-lt"/>
          </a:endParaRPr>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AE26EE90-5B37-4FC3-B681-34CD3B9BB84C}">
      <dgm:prSet phldrT="[Texto]" custT="1"/>
      <dgm:spPr/>
      <dgm:t>
        <a:bodyPr/>
        <a:lstStyle/>
        <a:p>
          <a:pPr algn="just"/>
          <a:r>
            <a:rPr lang="es-MX" sz="2400" b="1" dirty="0" smtClean="0">
              <a:latin typeface="+mj-lt"/>
            </a:rPr>
            <a:t>INICIA FISCALIZACIÓN DE LA CP EL PRIMER DÍA HÁBIL DE ENERO</a:t>
          </a:r>
          <a:endParaRPr lang="es-MX" sz="2400" b="1" dirty="0">
            <a:latin typeface="+mj-lt"/>
          </a:endParaRPr>
        </a:p>
      </dgm:t>
    </dgm:pt>
    <dgm:pt modelId="{36823251-083C-4AAE-AC51-ADAB3829DC2A}" type="parTrans" cxnId="{860CD9B9-55BB-4A0F-BEC8-B86C3A098AD8}">
      <dgm:prSet/>
      <dgm:spPr/>
      <dgm:t>
        <a:bodyPr/>
        <a:lstStyle/>
        <a:p>
          <a:endParaRPr lang="es-MX"/>
        </a:p>
      </dgm:t>
    </dgm:pt>
    <dgm:pt modelId="{145D23E5-3F82-4A39-A547-A18384010C0A}" type="sibTrans" cxnId="{860CD9B9-55BB-4A0F-BEC8-B86C3A098AD8}">
      <dgm:prSet/>
      <dgm:spPr/>
      <dgm:t>
        <a:bodyPr/>
        <a:lstStyle/>
        <a:p>
          <a:endParaRPr lang="es-MX"/>
        </a:p>
      </dgm:t>
    </dgm:pt>
    <dgm:pt modelId="{6349684B-FA39-45DE-B931-4EEFFA7098B7}">
      <dgm:prSet phldrT="[Texto]" custT="1"/>
      <dgm:spPr/>
      <dgm:t>
        <a:bodyPr/>
        <a:lstStyle/>
        <a:p>
          <a:pPr algn="just"/>
          <a:r>
            <a:rPr lang="es-MX" sz="2400" b="1" dirty="0" smtClean="0">
              <a:latin typeface="+mj-lt"/>
            </a:rPr>
            <a:t>LA ASF PODRÁ SOLICITAR LA INFORMACIÓN QUE REQUIERA DURANTE EL EJERCICIO FISCAL PARA PODER PLANEAR SUS AUDITORÍAS</a:t>
          </a:r>
          <a:endParaRPr lang="es-MX" sz="2400" b="1" dirty="0">
            <a:latin typeface="+mj-lt"/>
          </a:endParaRPr>
        </a:p>
      </dgm:t>
    </dgm:pt>
    <dgm:pt modelId="{71D15765-BA4B-4B05-AE9D-7EB6843A2090}" type="parTrans" cxnId="{13299D8B-6312-48A0-B7F1-A00A7F7A1EF9}">
      <dgm:prSet/>
      <dgm:spPr/>
      <dgm:t>
        <a:bodyPr/>
        <a:lstStyle/>
        <a:p>
          <a:endParaRPr lang="es-MX"/>
        </a:p>
      </dgm:t>
    </dgm:pt>
    <dgm:pt modelId="{341FD98F-5371-430E-8F59-862E521F7914}" type="sibTrans" cxnId="{13299D8B-6312-48A0-B7F1-A00A7F7A1EF9}">
      <dgm:prSet/>
      <dgm:spPr/>
      <dgm:t>
        <a:bodyPr/>
        <a:lstStyle/>
        <a:p>
          <a:endParaRPr lang="es-MX"/>
        </a:p>
      </dgm:t>
    </dgm:pt>
    <dgm:pt modelId="{97315445-6A10-4A12-891D-92D4C566A408}">
      <dgm:prSet phldrT="[Texto]" custT="1"/>
      <dgm:spPr/>
      <dgm:t>
        <a:bodyPr/>
        <a:lstStyle/>
        <a:p>
          <a:pPr algn="just"/>
          <a:r>
            <a:rPr lang="es-MX" sz="2400" b="1" dirty="0" smtClean="0">
              <a:latin typeface="+mj-lt"/>
            </a:rPr>
            <a:t>ENTREGA DEL INFORME GENERAL EJECUTIVO DEL RESULTADO DE LA FISCALIZACIÓN SUPERIOR DE LA CUENTA PÚBLICA EL 20 DE FEBRERO DEL AÑO SIGUIENTE AL DE LA PRESENTACIÓN DE LA CUENTA PÚBLICA.</a:t>
          </a:r>
          <a:endParaRPr lang="es-MX" sz="2400" b="1" dirty="0">
            <a:latin typeface="+mj-lt"/>
          </a:endParaRPr>
        </a:p>
      </dgm:t>
    </dgm:pt>
    <dgm:pt modelId="{9BD17543-1E34-4927-9C30-DCD8008C51C2}" type="parTrans" cxnId="{93531D99-8023-4A06-9E1D-375EA1224115}">
      <dgm:prSet/>
      <dgm:spPr/>
      <dgm:t>
        <a:bodyPr/>
        <a:lstStyle/>
        <a:p>
          <a:endParaRPr lang="es-MX"/>
        </a:p>
      </dgm:t>
    </dgm:pt>
    <dgm:pt modelId="{77C07A69-4696-4D57-B3B4-8B0199BFE53F}" type="sibTrans" cxnId="{93531D99-8023-4A06-9E1D-375EA1224115}">
      <dgm:prSet/>
      <dgm:spPr/>
      <dgm:t>
        <a:bodyPr/>
        <a:lstStyle/>
        <a:p>
          <a:endParaRPr lang="es-MX"/>
        </a:p>
      </dgm:t>
    </dgm:pt>
    <dgm:pt modelId="{4991DAAB-1F47-45A9-8274-447E67CA9253}" type="pres">
      <dgm:prSet presAssocID="{BE9622A7-B258-46A1-8B88-AB96CF701D83}" presName="linear" presStyleCnt="0">
        <dgm:presLayoutVars>
          <dgm:dir/>
          <dgm:animLvl val="lvl"/>
          <dgm:resizeHandles val="exact"/>
        </dgm:presLayoutVars>
      </dgm:prSet>
      <dgm:spPr/>
      <dgm:t>
        <a:bodyPr/>
        <a:lstStyle/>
        <a:p>
          <a:endParaRPr lang="es-MX"/>
        </a:p>
      </dgm:t>
    </dgm:pt>
    <dgm:pt modelId="{1AA1197A-F84F-4F44-8C83-D8C4797AD860}" type="pres">
      <dgm:prSet presAssocID="{283239FE-9A1B-43B2-B8DE-4D0B9B1DFB29}" presName="parentLin" presStyleCnt="0"/>
      <dgm:spPr/>
      <dgm:t>
        <a:bodyPr/>
        <a:lstStyle/>
        <a:p>
          <a:endParaRPr lang="es-MX"/>
        </a:p>
      </dgm:t>
    </dgm:pt>
    <dgm:pt modelId="{41D0A2A5-F854-424C-9D62-DD8EB872426C}" type="pres">
      <dgm:prSet presAssocID="{283239FE-9A1B-43B2-B8DE-4D0B9B1DFB29}" presName="parentLeftMargin" presStyleLbl="node1" presStyleIdx="0" presStyleCnt="1"/>
      <dgm:spPr/>
      <dgm:t>
        <a:bodyPr/>
        <a:lstStyle/>
        <a:p>
          <a:endParaRPr lang="es-MX"/>
        </a:p>
      </dgm:t>
    </dgm:pt>
    <dgm:pt modelId="{F59929D9-3C7B-4433-99EF-CD8277076255}" type="pres">
      <dgm:prSet presAssocID="{283239FE-9A1B-43B2-B8DE-4D0B9B1DFB29}" presName="parentText" presStyleLbl="node1" presStyleIdx="0" presStyleCnt="1" custScaleX="138095" custScaleY="570806" custLinFactNeighborX="-14900" custLinFactNeighborY="-12619">
        <dgm:presLayoutVars>
          <dgm:chMax val="0"/>
          <dgm:bulletEnabled val="1"/>
        </dgm:presLayoutVars>
      </dgm:prSet>
      <dgm:spPr/>
      <dgm:t>
        <a:bodyPr/>
        <a:lstStyle/>
        <a:p>
          <a:endParaRPr lang="es-MX"/>
        </a:p>
      </dgm:t>
    </dgm:pt>
    <dgm:pt modelId="{2759A5A5-9485-49AF-AB3A-E78E0D4F4356}" type="pres">
      <dgm:prSet presAssocID="{283239FE-9A1B-43B2-B8DE-4D0B9B1DFB29}" presName="negativeSpace" presStyleCnt="0"/>
      <dgm:spPr/>
      <dgm:t>
        <a:bodyPr/>
        <a:lstStyle/>
        <a:p>
          <a:endParaRPr lang="es-MX"/>
        </a:p>
      </dgm:t>
    </dgm:pt>
    <dgm:pt modelId="{81365131-1077-45A7-94AE-65F5C50CA66B}" type="pres">
      <dgm:prSet presAssocID="{283239FE-9A1B-43B2-B8DE-4D0B9B1DFB29}" presName="childText" presStyleLbl="conFgAcc1" presStyleIdx="0" presStyleCnt="1" custScaleY="108601">
        <dgm:presLayoutVars>
          <dgm:bulletEnabled val="1"/>
        </dgm:presLayoutVars>
      </dgm:prSet>
      <dgm:spPr/>
      <dgm:t>
        <a:bodyPr/>
        <a:lstStyle/>
        <a:p>
          <a:endParaRPr lang="es-MX"/>
        </a:p>
      </dgm:t>
    </dgm:pt>
  </dgm:ptLst>
  <dgm:cxnLst>
    <dgm:cxn modelId="{E61630DF-79B4-4116-9908-0F756B04FC0A}" type="presOf" srcId="{AE26EE90-5B37-4FC3-B681-34CD3B9BB84C}" destId="{81365131-1077-45A7-94AE-65F5C50CA66B}" srcOrd="0" destOrd="0" presId="urn:microsoft.com/office/officeart/2005/8/layout/list1"/>
    <dgm:cxn modelId="{13299D8B-6312-48A0-B7F1-A00A7F7A1EF9}" srcId="{283239FE-9A1B-43B2-B8DE-4D0B9B1DFB29}" destId="{6349684B-FA39-45DE-B931-4EEFFA7098B7}" srcOrd="1" destOrd="0" parTransId="{71D15765-BA4B-4B05-AE9D-7EB6843A2090}" sibTransId="{341FD98F-5371-430E-8F59-862E521F7914}"/>
    <dgm:cxn modelId="{58B96606-8984-4A37-B789-3407CE5C6912}" type="presOf" srcId="{BE9622A7-B258-46A1-8B88-AB96CF701D83}" destId="{4991DAAB-1F47-45A9-8274-447E67CA9253}" srcOrd="0" destOrd="0" presId="urn:microsoft.com/office/officeart/2005/8/layout/list1"/>
    <dgm:cxn modelId="{185D8005-3C69-43C6-940C-793969522F48}" type="presOf" srcId="{283239FE-9A1B-43B2-B8DE-4D0B9B1DFB29}" destId="{41D0A2A5-F854-424C-9D62-DD8EB872426C}" srcOrd="0" destOrd="0" presId="urn:microsoft.com/office/officeart/2005/8/layout/list1"/>
    <dgm:cxn modelId="{860CD9B9-55BB-4A0F-BEC8-B86C3A098AD8}" srcId="{283239FE-9A1B-43B2-B8DE-4D0B9B1DFB29}" destId="{AE26EE90-5B37-4FC3-B681-34CD3B9BB84C}" srcOrd="0" destOrd="0" parTransId="{36823251-083C-4AAE-AC51-ADAB3829DC2A}" sibTransId="{145D23E5-3F82-4A39-A547-A18384010C0A}"/>
    <dgm:cxn modelId="{93531D99-8023-4A06-9E1D-375EA1224115}" srcId="{283239FE-9A1B-43B2-B8DE-4D0B9B1DFB29}" destId="{97315445-6A10-4A12-891D-92D4C566A408}" srcOrd="2" destOrd="0" parTransId="{9BD17543-1E34-4927-9C30-DCD8008C51C2}" sibTransId="{77C07A69-4696-4D57-B3B4-8B0199BFE53F}"/>
    <dgm:cxn modelId="{87E4DCCB-60AA-4CBD-AC15-41F10CC9E576}" type="presOf" srcId="{97315445-6A10-4A12-891D-92D4C566A408}" destId="{81365131-1077-45A7-94AE-65F5C50CA66B}" srcOrd="0" destOrd="2" presId="urn:microsoft.com/office/officeart/2005/8/layout/list1"/>
    <dgm:cxn modelId="{89AC4ACB-E09A-45D4-BE48-246886BEDA53}" srcId="{BE9622A7-B258-46A1-8B88-AB96CF701D83}" destId="{283239FE-9A1B-43B2-B8DE-4D0B9B1DFB29}" srcOrd="0" destOrd="0" parTransId="{847C65D3-A74F-4769-8A9C-B18EC5820301}" sibTransId="{08B0FFE8-1827-415D-BF5C-B1ABE11919AA}"/>
    <dgm:cxn modelId="{478A703B-4F55-4586-9FF5-7384E2E18153}" type="presOf" srcId="{6349684B-FA39-45DE-B931-4EEFFA7098B7}" destId="{81365131-1077-45A7-94AE-65F5C50CA66B}" srcOrd="0" destOrd="1" presId="urn:microsoft.com/office/officeart/2005/8/layout/list1"/>
    <dgm:cxn modelId="{3A8E7683-7493-4B36-8673-AC284804C4CF}" type="presOf" srcId="{283239FE-9A1B-43B2-B8DE-4D0B9B1DFB29}" destId="{F59929D9-3C7B-4433-99EF-CD8277076255}" srcOrd="1" destOrd="0" presId="urn:microsoft.com/office/officeart/2005/8/layout/list1"/>
    <dgm:cxn modelId="{063C9331-F61E-45A2-8F7F-F69AA873E2EB}" type="presParOf" srcId="{4991DAAB-1F47-45A9-8274-447E67CA9253}" destId="{1AA1197A-F84F-4F44-8C83-D8C4797AD860}" srcOrd="0" destOrd="0" presId="urn:microsoft.com/office/officeart/2005/8/layout/list1"/>
    <dgm:cxn modelId="{5CBEAB9D-D675-4116-84BF-6BED78C2A35F}" type="presParOf" srcId="{1AA1197A-F84F-4F44-8C83-D8C4797AD860}" destId="{41D0A2A5-F854-424C-9D62-DD8EB872426C}" srcOrd="0" destOrd="0" presId="urn:microsoft.com/office/officeart/2005/8/layout/list1"/>
    <dgm:cxn modelId="{E8BDB601-3A22-468B-A954-5589CEDE0EB8}" type="presParOf" srcId="{1AA1197A-F84F-4F44-8C83-D8C4797AD860}" destId="{F59929D9-3C7B-4433-99EF-CD8277076255}" srcOrd="1" destOrd="0" presId="urn:microsoft.com/office/officeart/2005/8/layout/list1"/>
    <dgm:cxn modelId="{24438F1D-1E70-45A2-80C6-B91DDFC43EAE}" type="presParOf" srcId="{4991DAAB-1F47-45A9-8274-447E67CA9253}" destId="{2759A5A5-9485-49AF-AB3A-E78E0D4F4356}" srcOrd="1" destOrd="0" presId="urn:microsoft.com/office/officeart/2005/8/layout/list1"/>
    <dgm:cxn modelId="{98048E6F-2216-4F5B-8517-F7423993C2AC}" type="presParOf" srcId="{4991DAAB-1F47-45A9-8274-447E67CA9253}" destId="{81365131-1077-45A7-94AE-65F5C50CA66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E9622A7-B258-46A1-8B88-AB96CF701D83}"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s-MX"/>
        </a:p>
      </dgm:t>
    </dgm:pt>
    <dgm:pt modelId="{283239FE-9A1B-43B2-B8DE-4D0B9B1DFB29}">
      <dgm:prSet phldrT="[Texto]" custT="1"/>
      <dgm:spPr/>
      <dgm:t>
        <a:bodyPr/>
        <a:lstStyle/>
        <a:p>
          <a:pPr algn="just"/>
          <a:r>
            <a:rPr lang="es-MX" sz="2800" b="1" dirty="0" smtClean="0">
              <a:latin typeface="+mj-lt"/>
            </a:rPr>
            <a:t>3. MAYOR OPORTUNIDAD EN LA PRESENTACIÓN DE LOS RESULTADOS</a:t>
          </a:r>
          <a:endParaRPr lang="es-MX" sz="2800" dirty="0">
            <a:latin typeface="+mj-lt"/>
          </a:endParaRPr>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AE26EE90-5B37-4FC3-B681-34CD3B9BB84C}">
      <dgm:prSet phldrT="[Texto]" custT="1"/>
      <dgm:spPr/>
      <dgm:t>
        <a:bodyPr/>
        <a:lstStyle/>
        <a:p>
          <a:pPr algn="just"/>
          <a:r>
            <a:rPr lang="es-MX" sz="2800" b="1" dirty="0" smtClean="0">
              <a:solidFill>
                <a:srgbClr val="00204E">
                  <a:hueOff val="0"/>
                  <a:satOff val="0"/>
                  <a:lumOff val="0"/>
                  <a:alphaOff val="0"/>
                </a:srgbClr>
              </a:solidFill>
              <a:latin typeface="+mj-lt"/>
            </a:rPr>
            <a:t>ENTREGA DE INFORMES INDIVIDUALES</a:t>
          </a:r>
          <a:endParaRPr lang="es-MX" sz="2800" b="1" dirty="0">
            <a:latin typeface="+mj-lt"/>
          </a:endParaRPr>
        </a:p>
      </dgm:t>
    </dgm:pt>
    <dgm:pt modelId="{36823251-083C-4AAE-AC51-ADAB3829DC2A}" type="parTrans" cxnId="{860CD9B9-55BB-4A0F-BEC8-B86C3A098AD8}">
      <dgm:prSet/>
      <dgm:spPr/>
      <dgm:t>
        <a:bodyPr/>
        <a:lstStyle/>
        <a:p>
          <a:endParaRPr lang="es-MX"/>
        </a:p>
      </dgm:t>
    </dgm:pt>
    <dgm:pt modelId="{145D23E5-3F82-4A39-A547-A18384010C0A}" type="sibTrans" cxnId="{860CD9B9-55BB-4A0F-BEC8-B86C3A098AD8}">
      <dgm:prSet/>
      <dgm:spPr/>
      <dgm:t>
        <a:bodyPr/>
        <a:lstStyle/>
        <a:p>
          <a:endParaRPr lang="es-MX"/>
        </a:p>
      </dgm:t>
    </dgm:pt>
    <dgm:pt modelId="{FAC73AF5-2EF1-4FD8-9167-D58A2979FCF4}">
      <dgm:prSet custT="1"/>
      <dgm:spPr/>
      <dgm:t>
        <a:bodyPr/>
        <a:lstStyle/>
        <a:p>
          <a:r>
            <a:rPr lang="es-MX" sz="2800" b="1" dirty="0" smtClean="0">
              <a:solidFill>
                <a:srgbClr val="00204E">
                  <a:hueOff val="0"/>
                  <a:satOff val="0"/>
                  <a:lumOff val="0"/>
                  <a:alphaOff val="0"/>
                </a:srgbClr>
              </a:solidFill>
              <a:latin typeface="+mj-lt"/>
            </a:rPr>
            <a:t>ÚLTIMO DÍA HÁBIL DE JUNIO Y OCTUBRE</a:t>
          </a:r>
        </a:p>
      </dgm:t>
    </dgm:pt>
    <dgm:pt modelId="{0088B4A9-B2F2-4305-95D1-9B54800CAB53}" type="parTrans" cxnId="{51B19743-CBED-4F04-8DC9-0FEDA8487A2F}">
      <dgm:prSet/>
      <dgm:spPr/>
      <dgm:t>
        <a:bodyPr/>
        <a:lstStyle/>
        <a:p>
          <a:endParaRPr lang="es-MX"/>
        </a:p>
      </dgm:t>
    </dgm:pt>
    <dgm:pt modelId="{30B29E23-8BAD-492A-B15A-25CEFE41C82B}" type="sibTrans" cxnId="{51B19743-CBED-4F04-8DC9-0FEDA8487A2F}">
      <dgm:prSet/>
      <dgm:spPr/>
      <dgm:t>
        <a:bodyPr/>
        <a:lstStyle/>
        <a:p>
          <a:endParaRPr lang="es-MX"/>
        </a:p>
      </dgm:t>
    </dgm:pt>
    <dgm:pt modelId="{B447F10D-51A0-4ADA-970F-FF853A749006}">
      <dgm:prSet custT="1"/>
      <dgm:spPr/>
      <dgm:t>
        <a:bodyPr/>
        <a:lstStyle/>
        <a:p>
          <a:r>
            <a:rPr lang="es-MX" sz="2800" b="1" dirty="0" smtClean="0">
              <a:solidFill>
                <a:srgbClr val="00204E">
                  <a:hueOff val="0"/>
                  <a:satOff val="0"/>
                  <a:lumOff val="0"/>
                  <a:alphaOff val="0"/>
                </a:srgbClr>
              </a:solidFill>
              <a:latin typeface="+mj-lt"/>
            </a:rPr>
            <a:t>20 DE FEBRERO DEL AÑO SIGUIENTE AL DE PRESENTACIÓN DE LA CP</a:t>
          </a:r>
        </a:p>
      </dgm:t>
    </dgm:pt>
    <dgm:pt modelId="{5A8B913F-49E9-4D09-A25D-64C5B2C674FA}" type="parTrans" cxnId="{C412CD3A-2C4D-4730-B06D-2E58C66DCD96}">
      <dgm:prSet/>
      <dgm:spPr/>
      <dgm:t>
        <a:bodyPr/>
        <a:lstStyle/>
        <a:p>
          <a:endParaRPr lang="es-MX"/>
        </a:p>
      </dgm:t>
    </dgm:pt>
    <dgm:pt modelId="{C16A742B-E7F9-4C92-AD61-397BCCF6BF95}" type="sibTrans" cxnId="{C412CD3A-2C4D-4730-B06D-2E58C66DCD96}">
      <dgm:prSet/>
      <dgm:spPr/>
      <dgm:t>
        <a:bodyPr/>
        <a:lstStyle/>
        <a:p>
          <a:endParaRPr lang="es-MX"/>
        </a:p>
      </dgm:t>
    </dgm:pt>
    <dgm:pt modelId="{4991DAAB-1F47-45A9-8274-447E67CA9253}" type="pres">
      <dgm:prSet presAssocID="{BE9622A7-B258-46A1-8B88-AB96CF701D83}" presName="linear" presStyleCnt="0">
        <dgm:presLayoutVars>
          <dgm:dir/>
          <dgm:animLvl val="lvl"/>
          <dgm:resizeHandles val="exact"/>
        </dgm:presLayoutVars>
      </dgm:prSet>
      <dgm:spPr/>
      <dgm:t>
        <a:bodyPr/>
        <a:lstStyle/>
        <a:p>
          <a:endParaRPr lang="es-MX"/>
        </a:p>
      </dgm:t>
    </dgm:pt>
    <dgm:pt modelId="{1AA1197A-F84F-4F44-8C83-D8C4797AD860}" type="pres">
      <dgm:prSet presAssocID="{283239FE-9A1B-43B2-B8DE-4D0B9B1DFB29}" presName="parentLin" presStyleCnt="0"/>
      <dgm:spPr/>
      <dgm:t>
        <a:bodyPr/>
        <a:lstStyle/>
        <a:p>
          <a:endParaRPr lang="es-MX"/>
        </a:p>
      </dgm:t>
    </dgm:pt>
    <dgm:pt modelId="{41D0A2A5-F854-424C-9D62-DD8EB872426C}" type="pres">
      <dgm:prSet presAssocID="{283239FE-9A1B-43B2-B8DE-4D0B9B1DFB29}" presName="parentLeftMargin" presStyleLbl="node1" presStyleIdx="0" presStyleCnt="1"/>
      <dgm:spPr/>
      <dgm:t>
        <a:bodyPr/>
        <a:lstStyle/>
        <a:p>
          <a:endParaRPr lang="es-MX"/>
        </a:p>
      </dgm:t>
    </dgm:pt>
    <dgm:pt modelId="{F59929D9-3C7B-4433-99EF-CD8277076255}" type="pres">
      <dgm:prSet presAssocID="{283239FE-9A1B-43B2-B8DE-4D0B9B1DFB29}" presName="parentText" presStyleLbl="node1" presStyleIdx="0" presStyleCnt="1" custScaleX="138095" custLinFactNeighborX="-15260" custLinFactNeighborY="-28406">
        <dgm:presLayoutVars>
          <dgm:chMax val="0"/>
          <dgm:bulletEnabled val="1"/>
        </dgm:presLayoutVars>
      </dgm:prSet>
      <dgm:spPr/>
      <dgm:t>
        <a:bodyPr/>
        <a:lstStyle/>
        <a:p>
          <a:endParaRPr lang="es-MX"/>
        </a:p>
      </dgm:t>
    </dgm:pt>
    <dgm:pt modelId="{2759A5A5-9485-49AF-AB3A-E78E0D4F4356}" type="pres">
      <dgm:prSet presAssocID="{283239FE-9A1B-43B2-B8DE-4D0B9B1DFB29}" presName="negativeSpace" presStyleCnt="0"/>
      <dgm:spPr/>
      <dgm:t>
        <a:bodyPr/>
        <a:lstStyle/>
        <a:p>
          <a:endParaRPr lang="es-MX"/>
        </a:p>
      </dgm:t>
    </dgm:pt>
    <dgm:pt modelId="{81365131-1077-45A7-94AE-65F5C50CA66B}" type="pres">
      <dgm:prSet presAssocID="{283239FE-9A1B-43B2-B8DE-4D0B9B1DFB29}" presName="childText" presStyleLbl="conFgAcc1" presStyleIdx="0" presStyleCnt="1" custScaleY="108601">
        <dgm:presLayoutVars>
          <dgm:bulletEnabled val="1"/>
        </dgm:presLayoutVars>
      </dgm:prSet>
      <dgm:spPr/>
      <dgm:t>
        <a:bodyPr/>
        <a:lstStyle/>
        <a:p>
          <a:endParaRPr lang="es-MX"/>
        </a:p>
      </dgm:t>
    </dgm:pt>
  </dgm:ptLst>
  <dgm:cxnLst>
    <dgm:cxn modelId="{C412CD3A-2C4D-4730-B06D-2E58C66DCD96}" srcId="{AE26EE90-5B37-4FC3-B681-34CD3B9BB84C}" destId="{B447F10D-51A0-4ADA-970F-FF853A749006}" srcOrd="1" destOrd="0" parTransId="{5A8B913F-49E9-4D09-A25D-64C5B2C674FA}" sibTransId="{C16A742B-E7F9-4C92-AD61-397BCCF6BF95}"/>
    <dgm:cxn modelId="{D94EF926-1B39-42A9-9823-E9FED25B8A97}" type="presOf" srcId="{B447F10D-51A0-4ADA-970F-FF853A749006}" destId="{81365131-1077-45A7-94AE-65F5C50CA66B}" srcOrd="0" destOrd="2" presId="urn:microsoft.com/office/officeart/2005/8/layout/list1"/>
    <dgm:cxn modelId="{2A2B5C93-6BE8-47CF-AC05-BFC8C21EB691}" type="presOf" srcId="{283239FE-9A1B-43B2-B8DE-4D0B9B1DFB29}" destId="{41D0A2A5-F854-424C-9D62-DD8EB872426C}" srcOrd="0" destOrd="0" presId="urn:microsoft.com/office/officeart/2005/8/layout/list1"/>
    <dgm:cxn modelId="{860CD9B9-55BB-4A0F-BEC8-B86C3A098AD8}" srcId="{283239FE-9A1B-43B2-B8DE-4D0B9B1DFB29}" destId="{AE26EE90-5B37-4FC3-B681-34CD3B9BB84C}" srcOrd="0" destOrd="0" parTransId="{36823251-083C-4AAE-AC51-ADAB3829DC2A}" sibTransId="{145D23E5-3F82-4A39-A547-A18384010C0A}"/>
    <dgm:cxn modelId="{53DCD596-111B-4EBF-9707-A37C26A085C1}" type="presOf" srcId="{FAC73AF5-2EF1-4FD8-9167-D58A2979FCF4}" destId="{81365131-1077-45A7-94AE-65F5C50CA66B}" srcOrd="0" destOrd="1" presId="urn:microsoft.com/office/officeart/2005/8/layout/list1"/>
    <dgm:cxn modelId="{EFD2DA4C-7167-4D87-A8B0-5AFED4C8EF83}" type="presOf" srcId="{283239FE-9A1B-43B2-B8DE-4D0B9B1DFB29}" destId="{F59929D9-3C7B-4433-99EF-CD8277076255}" srcOrd="1" destOrd="0" presId="urn:microsoft.com/office/officeart/2005/8/layout/list1"/>
    <dgm:cxn modelId="{15CBE844-0BB1-48B2-874B-61FD4C05D153}" type="presOf" srcId="{AE26EE90-5B37-4FC3-B681-34CD3B9BB84C}" destId="{81365131-1077-45A7-94AE-65F5C50CA66B}" srcOrd="0" destOrd="0" presId="urn:microsoft.com/office/officeart/2005/8/layout/list1"/>
    <dgm:cxn modelId="{89AC4ACB-E09A-45D4-BE48-246886BEDA53}" srcId="{BE9622A7-B258-46A1-8B88-AB96CF701D83}" destId="{283239FE-9A1B-43B2-B8DE-4D0B9B1DFB29}" srcOrd="0" destOrd="0" parTransId="{847C65D3-A74F-4769-8A9C-B18EC5820301}" sibTransId="{08B0FFE8-1827-415D-BF5C-B1ABE11919AA}"/>
    <dgm:cxn modelId="{58AE9932-42A9-48F3-8B00-58F236AF7403}" type="presOf" srcId="{BE9622A7-B258-46A1-8B88-AB96CF701D83}" destId="{4991DAAB-1F47-45A9-8274-447E67CA9253}" srcOrd="0" destOrd="0" presId="urn:microsoft.com/office/officeart/2005/8/layout/list1"/>
    <dgm:cxn modelId="{51B19743-CBED-4F04-8DC9-0FEDA8487A2F}" srcId="{AE26EE90-5B37-4FC3-B681-34CD3B9BB84C}" destId="{FAC73AF5-2EF1-4FD8-9167-D58A2979FCF4}" srcOrd="0" destOrd="0" parTransId="{0088B4A9-B2F2-4305-95D1-9B54800CAB53}" sibTransId="{30B29E23-8BAD-492A-B15A-25CEFE41C82B}"/>
    <dgm:cxn modelId="{3CF3DEF4-5B7F-4AE3-870B-95A8978D4449}" type="presParOf" srcId="{4991DAAB-1F47-45A9-8274-447E67CA9253}" destId="{1AA1197A-F84F-4F44-8C83-D8C4797AD860}" srcOrd="0" destOrd="0" presId="urn:microsoft.com/office/officeart/2005/8/layout/list1"/>
    <dgm:cxn modelId="{F20D9212-1857-41A6-8306-7980D29481AD}" type="presParOf" srcId="{1AA1197A-F84F-4F44-8C83-D8C4797AD860}" destId="{41D0A2A5-F854-424C-9D62-DD8EB872426C}" srcOrd="0" destOrd="0" presId="urn:microsoft.com/office/officeart/2005/8/layout/list1"/>
    <dgm:cxn modelId="{5FE5C8E9-9E42-4CC9-A034-DFA07B3CF900}" type="presParOf" srcId="{1AA1197A-F84F-4F44-8C83-D8C4797AD860}" destId="{F59929D9-3C7B-4433-99EF-CD8277076255}" srcOrd="1" destOrd="0" presId="urn:microsoft.com/office/officeart/2005/8/layout/list1"/>
    <dgm:cxn modelId="{A89091E3-C74E-4D80-A8D6-76992B35EA75}" type="presParOf" srcId="{4991DAAB-1F47-45A9-8274-447E67CA9253}" destId="{2759A5A5-9485-49AF-AB3A-E78E0D4F4356}" srcOrd="1" destOrd="0" presId="urn:microsoft.com/office/officeart/2005/8/layout/list1"/>
    <dgm:cxn modelId="{8AB8E3E9-5EA2-42A9-8CA0-9181CCC939A6}" type="presParOf" srcId="{4991DAAB-1F47-45A9-8274-447E67CA9253}" destId="{81365131-1077-45A7-94AE-65F5C50CA66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E9622A7-B258-46A1-8B88-AB96CF701D83}"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s-MX"/>
        </a:p>
      </dgm:t>
    </dgm:pt>
    <dgm:pt modelId="{283239FE-9A1B-43B2-B8DE-4D0B9B1DFB29}">
      <dgm:prSet phldrT="[Texto]" custT="1"/>
      <dgm:spPr/>
      <dgm:t>
        <a:bodyPr/>
        <a:lstStyle/>
        <a:p>
          <a:pPr algn="just"/>
          <a:r>
            <a:rPr lang="es-MX" sz="2400" b="1" dirty="0" smtClean="0">
              <a:latin typeface="+mj-lt"/>
            </a:rPr>
            <a:t>4.- AMPLIACIÓN DE LAS MATERIAS OBJETO DE FISCALIZACIÓN</a:t>
          </a:r>
          <a:endParaRPr lang="es-MX" sz="2400" dirty="0">
            <a:latin typeface="+mj-lt"/>
          </a:endParaRPr>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AE26EE90-5B37-4FC3-B681-34CD3B9BB84C}">
      <dgm:prSet phldrT="[Texto]" custT="1"/>
      <dgm:spPr>
        <a:ln w="76200">
          <a:solidFill>
            <a:schemeClr val="accent1">
              <a:lumMod val="90000"/>
              <a:lumOff val="10000"/>
            </a:schemeClr>
          </a:solidFill>
        </a:ln>
      </dgm:spPr>
      <dgm:t>
        <a:bodyPr/>
        <a:lstStyle/>
        <a:p>
          <a:pPr algn="just"/>
          <a:r>
            <a:rPr lang="es-MX" sz="2400" b="1" dirty="0" smtClean="0">
              <a:latin typeface="+mj-lt"/>
            </a:rPr>
            <a:t>LA ASF PUEDE FISCALIZAR EL DESTINO Y EJECUCIÓN DE LOS RECURSOS PROVENIENTES DE DEUDA PÚBLICA DE LAS ENTIDADES FEDERATIVAS Y MUNICIPIOS QUE ESTÉ GARANTIZADA POR LA FEDERACIÓN.</a:t>
          </a:r>
          <a:endParaRPr lang="es-MX" sz="2400" b="1" dirty="0">
            <a:latin typeface="+mj-lt"/>
          </a:endParaRPr>
        </a:p>
      </dgm:t>
    </dgm:pt>
    <dgm:pt modelId="{36823251-083C-4AAE-AC51-ADAB3829DC2A}" type="parTrans" cxnId="{860CD9B9-55BB-4A0F-BEC8-B86C3A098AD8}">
      <dgm:prSet/>
      <dgm:spPr/>
      <dgm:t>
        <a:bodyPr/>
        <a:lstStyle/>
        <a:p>
          <a:endParaRPr lang="es-MX"/>
        </a:p>
      </dgm:t>
    </dgm:pt>
    <dgm:pt modelId="{145D23E5-3F82-4A39-A547-A18384010C0A}" type="sibTrans" cxnId="{860CD9B9-55BB-4A0F-BEC8-B86C3A098AD8}">
      <dgm:prSet/>
      <dgm:spPr/>
      <dgm:t>
        <a:bodyPr/>
        <a:lstStyle/>
        <a:p>
          <a:endParaRPr lang="es-MX"/>
        </a:p>
      </dgm:t>
    </dgm:pt>
    <dgm:pt modelId="{4991DAAB-1F47-45A9-8274-447E67CA9253}" type="pres">
      <dgm:prSet presAssocID="{BE9622A7-B258-46A1-8B88-AB96CF701D83}" presName="linear" presStyleCnt="0">
        <dgm:presLayoutVars>
          <dgm:dir/>
          <dgm:animLvl val="lvl"/>
          <dgm:resizeHandles val="exact"/>
        </dgm:presLayoutVars>
      </dgm:prSet>
      <dgm:spPr/>
      <dgm:t>
        <a:bodyPr/>
        <a:lstStyle/>
        <a:p>
          <a:endParaRPr lang="es-MX"/>
        </a:p>
      </dgm:t>
    </dgm:pt>
    <dgm:pt modelId="{1AA1197A-F84F-4F44-8C83-D8C4797AD860}" type="pres">
      <dgm:prSet presAssocID="{283239FE-9A1B-43B2-B8DE-4D0B9B1DFB29}" presName="parentLin" presStyleCnt="0"/>
      <dgm:spPr/>
    </dgm:pt>
    <dgm:pt modelId="{41D0A2A5-F854-424C-9D62-DD8EB872426C}" type="pres">
      <dgm:prSet presAssocID="{283239FE-9A1B-43B2-B8DE-4D0B9B1DFB29}" presName="parentLeftMargin" presStyleLbl="node1" presStyleIdx="0" presStyleCnt="1"/>
      <dgm:spPr/>
      <dgm:t>
        <a:bodyPr/>
        <a:lstStyle/>
        <a:p>
          <a:endParaRPr lang="es-MX"/>
        </a:p>
      </dgm:t>
    </dgm:pt>
    <dgm:pt modelId="{F59929D9-3C7B-4433-99EF-CD8277076255}" type="pres">
      <dgm:prSet presAssocID="{283239FE-9A1B-43B2-B8DE-4D0B9B1DFB29}" presName="parentText" presStyleLbl="node1" presStyleIdx="0" presStyleCnt="1" custScaleX="133333" custScaleY="78199" custLinFactNeighborX="-33331" custLinFactNeighborY="-58401">
        <dgm:presLayoutVars>
          <dgm:chMax val="0"/>
          <dgm:bulletEnabled val="1"/>
        </dgm:presLayoutVars>
      </dgm:prSet>
      <dgm:spPr/>
      <dgm:t>
        <a:bodyPr/>
        <a:lstStyle/>
        <a:p>
          <a:endParaRPr lang="es-MX"/>
        </a:p>
      </dgm:t>
    </dgm:pt>
    <dgm:pt modelId="{2759A5A5-9485-49AF-AB3A-E78E0D4F4356}" type="pres">
      <dgm:prSet presAssocID="{283239FE-9A1B-43B2-B8DE-4D0B9B1DFB29}" presName="negativeSpace" presStyleCnt="0"/>
      <dgm:spPr/>
    </dgm:pt>
    <dgm:pt modelId="{81365131-1077-45A7-94AE-65F5C50CA66B}" type="pres">
      <dgm:prSet presAssocID="{283239FE-9A1B-43B2-B8DE-4D0B9B1DFB29}" presName="childText" presStyleLbl="conFgAcc1" presStyleIdx="0" presStyleCnt="1" custLinFactNeighborY="29901">
        <dgm:presLayoutVars>
          <dgm:bulletEnabled val="1"/>
        </dgm:presLayoutVars>
      </dgm:prSet>
      <dgm:spPr/>
      <dgm:t>
        <a:bodyPr/>
        <a:lstStyle/>
        <a:p>
          <a:endParaRPr lang="es-MX"/>
        </a:p>
      </dgm:t>
    </dgm:pt>
  </dgm:ptLst>
  <dgm:cxnLst>
    <dgm:cxn modelId="{89AC4ACB-E09A-45D4-BE48-246886BEDA53}" srcId="{BE9622A7-B258-46A1-8B88-AB96CF701D83}" destId="{283239FE-9A1B-43B2-B8DE-4D0B9B1DFB29}" srcOrd="0" destOrd="0" parTransId="{847C65D3-A74F-4769-8A9C-B18EC5820301}" sibTransId="{08B0FFE8-1827-415D-BF5C-B1ABE11919AA}"/>
    <dgm:cxn modelId="{FF066DE2-E852-4340-B876-788BBF442158}" type="presOf" srcId="{AE26EE90-5B37-4FC3-B681-34CD3B9BB84C}" destId="{81365131-1077-45A7-94AE-65F5C50CA66B}" srcOrd="0" destOrd="0" presId="urn:microsoft.com/office/officeart/2005/8/layout/list1"/>
    <dgm:cxn modelId="{86DA9A87-4CAC-4525-ACD5-7DD79B66AEEA}" type="presOf" srcId="{283239FE-9A1B-43B2-B8DE-4D0B9B1DFB29}" destId="{41D0A2A5-F854-424C-9D62-DD8EB872426C}" srcOrd="0" destOrd="0" presId="urn:microsoft.com/office/officeart/2005/8/layout/list1"/>
    <dgm:cxn modelId="{2683428D-95F4-481B-8E33-325F2E86C204}" type="presOf" srcId="{283239FE-9A1B-43B2-B8DE-4D0B9B1DFB29}" destId="{F59929D9-3C7B-4433-99EF-CD8277076255}" srcOrd="1" destOrd="0" presId="urn:microsoft.com/office/officeart/2005/8/layout/list1"/>
    <dgm:cxn modelId="{860CD9B9-55BB-4A0F-BEC8-B86C3A098AD8}" srcId="{283239FE-9A1B-43B2-B8DE-4D0B9B1DFB29}" destId="{AE26EE90-5B37-4FC3-B681-34CD3B9BB84C}" srcOrd="0" destOrd="0" parTransId="{36823251-083C-4AAE-AC51-ADAB3829DC2A}" sibTransId="{145D23E5-3F82-4A39-A547-A18384010C0A}"/>
    <dgm:cxn modelId="{F53CF047-1BA7-482E-9EBA-099800BB8232}" type="presOf" srcId="{BE9622A7-B258-46A1-8B88-AB96CF701D83}" destId="{4991DAAB-1F47-45A9-8274-447E67CA9253}" srcOrd="0" destOrd="0" presId="urn:microsoft.com/office/officeart/2005/8/layout/list1"/>
    <dgm:cxn modelId="{8BB21A9E-A237-46CF-AC03-ACF54434F14B}" type="presParOf" srcId="{4991DAAB-1F47-45A9-8274-447E67CA9253}" destId="{1AA1197A-F84F-4F44-8C83-D8C4797AD860}" srcOrd="0" destOrd="0" presId="urn:microsoft.com/office/officeart/2005/8/layout/list1"/>
    <dgm:cxn modelId="{8BAE3E7E-3610-4EEA-8393-DC0F82A76868}" type="presParOf" srcId="{1AA1197A-F84F-4F44-8C83-D8C4797AD860}" destId="{41D0A2A5-F854-424C-9D62-DD8EB872426C}" srcOrd="0" destOrd="0" presId="urn:microsoft.com/office/officeart/2005/8/layout/list1"/>
    <dgm:cxn modelId="{91B457BF-55FC-4D57-96B1-9F1B87C0EBAC}" type="presParOf" srcId="{1AA1197A-F84F-4F44-8C83-D8C4797AD860}" destId="{F59929D9-3C7B-4433-99EF-CD8277076255}" srcOrd="1" destOrd="0" presId="urn:microsoft.com/office/officeart/2005/8/layout/list1"/>
    <dgm:cxn modelId="{CC99BDEA-BBD2-462C-9878-1399FE745F79}" type="presParOf" srcId="{4991DAAB-1F47-45A9-8274-447E67CA9253}" destId="{2759A5A5-9485-49AF-AB3A-E78E0D4F4356}" srcOrd="1" destOrd="0" presId="urn:microsoft.com/office/officeart/2005/8/layout/list1"/>
    <dgm:cxn modelId="{6D758E99-61A6-4E00-988B-11A18BC46388}" type="presParOf" srcId="{4991DAAB-1F47-45A9-8274-447E67CA9253}" destId="{81365131-1077-45A7-94AE-65F5C50CA66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40FD863B-2963-4F5E-9DC0-CCAFC18228AB}" type="doc">
      <dgm:prSet loTypeId="urn:microsoft.com/office/officeart/2005/8/layout/architecture+Icon" loCatId="hierarchy" qsTypeId="urn:microsoft.com/office/officeart/2005/8/quickstyle/simple1" qsCatId="simple" csTypeId="urn:microsoft.com/office/officeart/2005/8/colors/colorful3" csCatId="colorful" phldr="1"/>
      <dgm:spPr/>
      <dgm:t>
        <a:bodyPr/>
        <a:lstStyle/>
        <a:p>
          <a:endParaRPr lang="es-MX"/>
        </a:p>
      </dgm:t>
    </dgm:pt>
    <dgm:pt modelId="{D3361E8D-8C8F-4464-92FB-740296DC384A}">
      <dgm:prSet phldrT="[Texto]" custT="1"/>
      <dgm:spPr/>
      <dgm:t>
        <a:bodyPr/>
        <a:lstStyle/>
        <a:p>
          <a:r>
            <a:rPr lang="es-MX" sz="2000" b="1" dirty="0" smtClean="0">
              <a:latin typeface="+mj-lt"/>
            </a:rPr>
            <a:t>LA ASF DEBERÁ FISCALIZAR</a:t>
          </a:r>
          <a:endParaRPr lang="es-MX" sz="2000" b="1" dirty="0">
            <a:latin typeface="+mj-lt"/>
          </a:endParaRPr>
        </a:p>
      </dgm:t>
    </dgm:pt>
    <dgm:pt modelId="{D1EF41D2-253E-4E18-AF3E-D274DB594AB5}" type="parTrans" cxnId="{08AF491F-A20C-44E4-8456-35DFE0BBE095}">
      <dgm:prSet/>
      <dgm:spPr/>
      <dgm:t>
        <a:bodyPr/>
        <a:lstStyle/>
        <a:p>
          <a:endParaRPr lang="es-MX"/>
        </a:p>
      </dgm:t>
    </dgm:pt>
    <dgm:pt modelId="{08E3F914-63F7-4D40-B362-AB1C3D6D673A}" type="sibTrans" cxnId="{08AF491F-A20C-44E4-8456-35DFE0BBE095}">
      <dgm:prSet/>
      <dgm:spPr/>
      <dgm:t>
        <a:bodyPr/>
        <a:lstStyle/>
        <a:p>
          <a:endParaRPr lang="es-MX"/>
        </a:p>
      </dgm:t>
    </dgm:pt>
    <dgm:pt modelId="{E1AA4B75-951B-4744-8767-D724B0422971}">
      <dgm:prSet phldrT="[Texto]" custT="1"/>
      <dgm:spPr/>
      <dgm:t>
        <a:bodyPr/>
        <a:lstStyle/>
        <a:p>
          <a:r>
            <a:rPr lang="es-MX" sz="2000" b="1" dirty="0" smtClean="0">
              <a:latin typeface="+mj-lt"/>
            </a:rPr>
            <a:t>LA OBSERVANCIA DE LAS REGLAS DE DISCIPLINA FINANCIERA	</a:t>
          </a:r>
          <a:endParaRPr lang="es-MX" sz="2000" b="1" dirty="0">
            <a:latin typeface="+mj-lt"/>
          </a:endParaRPr>
        </a:p>
      </dgm:t>
    </dgm:pt>
    <dgm:pt modelId="{70FF1EB7-540D-4271-B577-C9B7BDE9D722}" type="parTrans" cxnId="{A094B430-A19E-42A8-B0F1-D5011F4C4968}">
      <dgm:prSet/>
      <dgm:spPr/>
      <dgm:t>
        <a:bodyPr/>
        <a:lstStyle/>
        <a:p>
          <a:endParaRPr lang="es-MX"/>
        </a:p>
      </dgm:t>
    </dgm:pt>
    <dgm:pt modelId="{F180D21A-6940-4EC5-9C31-4FFDA6B3E7BD}" type="sibTrans" cxnId="{A094B430-A19E-42A8-B0F1-D5011F4C4968}">
      <dgm:prSet/>
      <dgm:spPr/>
      <dgm:t>
        <a:bodyPr/>
        <a:lstStyle/>
        <a:p>
          <a:endParaRPr lang="es-MX"/>
        </a:p>
      </dgm:t>
    </dgm:pt>
    <dgm:pt modelId="{9F079450-F1C1-406D-9AF3-61B364EAEA90}">
      <dgm:prSet phldrT="[Texto]" custT="1"/>
      <dgm:spPr/>
      <dgm:t>
        <a:bodyPr/>
        <a:lstStyle/>
        <a:p>
          <a:r>
            <a:rPr lang="es-MX" sz="2000" b="1" dirty="0" smtClean="0">
              <a:latin typeface="+mj-lt"/>
            </a:rPr>
            <a:t>EL CUMPLIMIENTO DE INSCRIBIR Y PUBLICAR LA TOTALIDAD DE SUS FINANCIAMIENTOS</a:t>
          </a:r>
          <a:endParaRPr lang="es-MX" sz="2000" b="1" dirty="0">
            <a:latin typeface="+mj-lt"/>
          </a:endParaRPr>
        </a:p>
      </dgm:t>
    </dgm:pt>
    <dgm:pt modelId="{C5EE7F37-C390-4FD9-B225-11FF4EAFBFC3}" type="parTrans" cxnId="{396A0641-7A6E-4822-ABC9-77F95B63F557}">
      <dgm:prSet/>
      <dgm:spPr/>
      <dgm:t>
        <a:bodyPr/>
        <a:lstStyle/>
        <a:p>
          <a:endParaRPr lang="es-MX"/>
        </a:p>
      </dgm:t>
    </dgm:pt>
    <dgm:pt modelId="{B32684D9-9D98-46B9-A96F-949447D45D26}" type="sibTrans" cxnId="{396A0641-7A6E-4822-ABC9-77F95B63F557}">
      <dgm:prSet/>
      <dgm:spPr/>
      <dgm:t>
        <a:bodyPr/>
        <a:lstStyle/>
        <a:p>
          <a:endParaRPr lang="es-MX"/>
        </a:p>
      </dgm:t>
    </dgm:pt>
    <dgm:pt modelId="{0E1BCF8D-BA0F-478E-8A98-F002572D6B38}">
      <dgm:prSet phldrT="[Texto]" custT="1"/>
      <dgm:spPr/>
      <dgm:t>
        <a:bodyPr/>
        <a:lstStyle/>
        <a:p>
          <a:r>
            <a:rPr lang="es-MX" sz="2000" b="1" dirty="0" smtClean="0">
              <a:latin typeface="+mj-lt"/>
            </a:rPr>
            <a:t>LA CONTRATACIÓN DE LOS FINANCIAMIENTOS Y OTRAS OBLIGACIONES</a:t>
          </a:r>
          <a:endParaRPr lang="es-MX" sz="2000" b="1" dirty="0">
            <a:latin typeface="+mj-lt"/>
          </a:endParaRPr>
        </a:p>
      </dgm:t>
    </dgm:pt>
    <dgm:pt modelId="{87C7B6A2-3C98-462D-A5F7-7A3238FE4753}" type="parTrans" cxnId="{23179653-C9BD-4CBB-9DE6-892C45063102}">
      <dgm:prSet/>
      <dgm:spPr/>
      <dgm:t>
        <a:bodyPr/>
        <a:lstStyle/>
        <a:p>
          <a:endParaRPr lang="es-MX"/>
        </a:p>
      </dgm:t>
    </dgm:pt>
    <dgm:pt modelId="{8842DDFF-38C1-4307-92ED-6A1CCD5EB536}" type="sibTrans" cxnId="{23179653-C9BD-4CBB-9DE6-892C45063102}">
      <dgm:prSet/>
      <dgm:spPr/>
      <dgm:t>
        <a:bodyPr/>
        <a:lstStyle/>
        <a:p>
          <a:endParaRPr lang="es-MX"/>
        </a:p>
      </dgm:t>
    </dgm:pt>
    <dgm:pt modelId="{D765B8C1-218C-49DF-B798-40713DB15BF0}" type="pres">
      <dgm:prSet presAssocID="{40FD863B-2963-4F5E-9DC0-CCAFC18228AB}" presName="Name0" presStyleCnt="0">
        <dgm:presLayoutVars>
          <dgm:chPref val="1"/>
          <dgm:dir/>
          <dgm:animOne val="branch"/>
          <dgm:animLvl val="lvl"/>
          <dgm:resizeHandles/>
        </dgm:presLayoutVars>
      </dgm:prSet>
      <dgm:spPr/>
      <dgm:t>
        <a:bodyPr/>
        <a:lstStyle/>
        <a:p>
          <a:endParaRPr lang="es-MX"/>
        </a:p>
      </dgm:t>
    </dgm:pt>
    <dgm:pt modelId="{A4FA7A8B-1F92-4065-B8D0-77E5A959892C}" type="pres">
      <dgm:prSet presAssocID="{D3361E8D-8C8F-4464-92FB-740296DC384A}" presName="vertOne" presStyleCnt="0"/>
      <dgm:spPr/>
    </dgm:pt>
    <dgm:pt modelId="{E85CDCDB-1974-4E8C-9F38-82AC042C1925}" type="pres">
      <dgm:prSet presAssocID="{D3361E8D-8C8F-4464-92FB-740296DC384A}" presName="txOne" presStyleLbl="node0" presStyleIdx="0" presStyleCnt="1" custLinFactY="-200000" custLinFactNeighborX="377" custLinFactNeighborY="-253577">
        <dgm:presLayoutVars>
          <dgm:chPref val="3"/>
        </dgm:presLayoutVars>
      </dgm:prSet>
      <dgm:spPr/>
      <dgm:t>
        <a:bodyPr/>
        <a:lstStyle/>
        <a:p>
          <a:endParaRPr lang="es-MX"/>
        </a:p>
      </dgm:t>
    </dgm:pt>
    <dgm:pt modelId="{558128C2-DF7F-42FC-B35B-13493133EDEB}" type="pres">
      <dgm:prSet presAssocID="{D3361E8D-8C8F-4464-92FB-740296DC384A}" presName="parTransOne" presStyleCnt="0"/>
      <dgm:spPr/>
    </dgm:pt>
    <dgm:pt modelId="{0F5BA5F1-E823-47A3-A70D-52EF4A71FFC1}" type="pres">
      <dgm:prSet presAssocID="{D3361E8D-8C8F-4464-92FB-740296DC384A}" presName="horzOne" presStyleCnt="0"/>
      <dgm:spPr/>
    </dgm:pt>
    <dgm:pt modelId="{F77DDDF8-1E15-4726-BBE3-E50D0892BCF5}" type="pres">
      <dgm:prSet presAssocID="{E1AA4B75-951B-4744-8767-D724B0422971}" presName="vertTwo" presStyleCnt="0"/>
      <dgm:spPr/>
    </dgm:pt>
    <dgm:pt modelId="{1F2875B7-C5AE-4C9C-BE4B-98587CB1BD9D}" type="pres">
      <dgm:prSet presAssocID="{E1AA4B75-951B-4744-8767-D724B0422971}" presName="txTwo" presStyleLbl="node2" presStyleIdx="0" presStyleCnt="2" custLinFactNeighborX="3196" custLinFactNeighborY="-73483">
        <dgm:presLayoutVars>
          <dgm:chPref val="3"/>
        </dgm:presLayoutVars>
      </dgm:prSet>
      <dgm:spPr/>
      <dgm:t>
        <a:bodyPr/>
        <a:lstStyle/>
        <a:p>
          <a:endParaRPr lang="es-MX"/>
        </a:p>
      </dgm:t>
    </dgm:pt>
    <dgm:pt modelId="{07DA4187-E0D7-4F33-B875-C98BE133E189}" type="pres">
      <dgm:prSet presAssocID="{E1AA4B75-951B-4744-8767-D724B0422971}" presName="parTransTwo" presStyleCnt="0"/>
      <dgm:spPr/>
    </dgm:pt>
    <dgm:pt modelId="{EBC1D7B2-3A31-421C-8096-BF36B1353737}" type="pres">
      <dgm:prSet presAssocID="{E1AA4B75-951B-4744-8767-D724B0422971}" presName="horzTwo" presStyleCnt="0"/>
      <dgm:spPr/>
    </dgm:pt>
    <dgm:pt modelId="{56151CCF-AB4D-4829-BA65-4AECFC8A4E9C}" type="pres">
      <dgm:prSet presAssocID="{9F079450-F1C1-406D-9AF3-61B364EAEA90}" presName="vertThree" presStyleCnt="0"/>
      <dgm:spPr/>
    </dgm:pt>
    <dgm:pt modelId="{FBDF1944-850A-4BFA-981D-BEA1E3345BE2}" type="pres">
      <dgm:prSet presAssocID="{9F079450-F1C1-406D-9AF3-61B364EAEA90}" presName="txThree" presStyleLbl="node3" presStyleIdx="0" presStyleCnt="1" custScaleX="135633" custLinFactY="100000" custLinFactNeighborX="57393" custLinFactNeighborY="108955">
        <dgm:presLayoutVars>
          <dgm:chPref val="3"/>
        </dgm:presLayoutVars>
      </dgm:prSet>
      <dgm:spPr/>
      <dgm:t>
        <a:bodyPr/>
        <a:lstStyle/>
        <a:p>
          <a:endParaRPr lang="es-MX"/>
        </a:p>
      </dgm:t>
    </dgm:pt>
    <dgm:pt modelId="{3D20A070-CB85-466D-B126-655BDF453A09}" type="pres">
      <dgm:prSet presAssocID="{9F079450-F1C1-406D-9AF3-61B364EAEA90}" presName="horzThree" presStyleCnt="0"/>
      <dgm:spPr/>
    </dgm:pt>
    <dgm:pt modelId="{B71EF0E2-146B-4B7F-9E7E-A83327323149}" type="pres">
      <dgm:prSet presAssocID="{F180D21A-6940-4EC5-9C31-4FFDA6B3E7BD}" presName="sibSpaceTwo" presStyleCnt="0"/>
      <dgm:spPr/>
    </dgm:pt>
    <dgm:pt modelId="{BC58366A-ED38-4D2B-919A-B04963F942AA}" type="pres">
      <dgm:prSet presAssocID="{0E1BCF8D-BA0F-478E-8A98-F002572D6B38}" presName="vertTwo" presStyleCnt="0"/>
      <dgm:spPr/>
    </dgm:pt>
    <dgm:pt modelId="{A2E8746D-CBAA-4389-8AE0-3CC1706BCC37}" type="pres">
      <dgm:prSet presAssocID="{0E1BCF8D-BA0F-478E-8A98-F002572D6B38}" presName="txTwo" presStyleLbl="node2" presStyleIdx="1" presStyleCnt="2" custLinFactNeighborX="-1736" custLinFactNeighborY="-6173">
        <dgm:presLayoutVars>
          <dgm:chPref val="3"/>
        </dgm:presLayoutVars>
      </dgm:prSet>
      <dgm:spPr/>
      <dgm:t>
        <a:bodyPr/>
        <a:lstStyle/>
        <a:p>
          <a:endParaRPr lang="es-MX"/>
        </a:p>
      </dgm:t>
    </dgm:pt>
    <dgm:pt modelId="{9F047851-3713-4C0D-8B90-EF1D5DEDF8A7}" type="pres">
      <dgm:prSet presAssocID="{0E1BCF8D-BA0F-478E-8A98-F002572D6B38}" presName="horzTwo" presStyleCnt="0"/>
      <dgm:spPr/>
    </dgm:pt>
  </dgm:ptLst>
  <dgm:cxnLst>
    <dgm:cxn modelId="{08AF491F-A20C-44E4-8456-35DFE0BBE095}" srcId="{40FD863B-2963-4F5E-9DC0-CCAFC18228AB}" destId="{D3361E8D-8C8F-4464-92FB-740296DC384A}" srcOrd="0" destOrd="0" parTransId="{D1EF41D2-253E-4E18-AF3E-D274DB594AB5}" sibTransId="{08E3F914-63F7-4D40-B362-AB1C3D6D673A}"/>
    <dgm:cxn modelId="{E8CD079F-AD82-4ECD-9C39-162628E1D054}" type="presOf" srcId="{D3361E8D-8C8F-4464-92FB-740296DC384A}" destId="{E85CDCDB-1974-4E8C-9F38-82AC042C1925}" srcOrd="0" destOrd="0" presId="urn:microsoft.com/office/officeart/2005/8/layout/architecture+Icon"/>
    <dgm:cxn modelId="{396A0641-7A6E-4822-ABC9-77F95B63F557}" srcId="{E1AA4B75-951B-4744-8767-D724B0422971}" destId="{9F079450-F1C1-406D-9AF3-61B364EAEA90}" srcOrd="0" destOrd="0" parTransId="{C5EE7F37-C390-4FD9-B225-11FF4EAFBFC3}" sibTransId="{B32684D9-9D98-46B9-A96F-949447D45D26}"/>
    <dgm:cxn modelId="{23179653-C9BD-4CBB-9DE6-892C45063102}" srcId="{D3361E8D-8C8F-4464-92FB-740296DC384A}" destId="{0E1BCF8D-BA0F-478E-8A98-F002572D6B38}" srcOrd="1" destOrd="0" parTransId="{87C7B6A2-3C98-462D-A5F7-7A3238FE4753}" sibTransId="{8842DDFF-38C1-4307-92ED-6A1CCD5EB536}"/>
    <dgm:cxn modelId="{F2932F33-4021-4A6D-906C-B7020D9EC217}" type="presOf" srcId="{E1AA4B75-951B-4744-8767-D724B0422971}" destId="{1F2875B7-C5AE-4C9C-BE4B-98587CB1BD9D}" srcOrd="0" destOrd="0" presId="urn:microsoft.com/office/officeart/2005/8/layout/architecture+Icon"/>
    <dgm:cxn modelId="{A094B430-A19E-42A8-B0F1-D5011F4C4968}" srcId="{D3361E8D-8C8F-4464-92FB-740296DC384A}" destId="{E1AA4B75-951B-4744-8767-D724B0422971}" srcOrd="0" destOrd="0" parTransId="{70FF1EB7-540D-4271-B577-C9B7BDE9D722}" sibTransId="{F180D21A-6940-4EC5-9C31-4FFDA6B3E7BD}"/>
    <dgm:cxn modelId="{CE52B75A-EEC4-4ED6-BF68-2CC67BC8B5B7}" type="presOf" srcId="{9F079450-F1C1-406D-9AF3-61B364EAEA90}" destId="{FBDF1944-850A-4BFA-981D-BEA1E3345BE2}" srcOrd="0" destOrd="0" presId="urn:microsoft.com/office/officeart/2005/8/layout/architecture+Icon"/>
    <dgm:cxn modelId="{C0748909-C1DC-4F53-9ACB-86F4CC961C7D}" type="presOf" srcId="{40FD863B-2963-4F5E-9DC0-CCAFC18228AB}" destId="{D765B8C1-218C-49DF-B798-40713DB15BF0}" srcOrd="0" destOrd="0" presId="urn:microsoft.com/office/officeart/2005/8/layout/architecture+Icon"/>
    <dgm:cxn modelId="{2F09C1A3-6EB2-4467-AE20-695139B23D12}" type="presOf" srcId="{0E1BCF8D-BA0F-478E-8A98-F002572D6B38}" destId="{A2E8746D-CBAA-4389-8AE0-3CC1706BCC37}" srcOrd="0" destOrd="0" presId="urn:microsoft.com/office/officeart/2005/8/layout/architecture+Icon"/>
    <dgm:cxn modelId="{1C1821AB-2A04-4AC0-AD96-732CBCCC9577}" type="presParOf" srcId="{D765B8C1-218C-49DF-B798-40713DB15BF0}" destId="{A4FA7A8B-1F92-4065-B8D0-77E5A959892C}" srcOrd="0" destOrd="0" presId="urn:microsoft.com/office/officeart/2005/8/layout/architecture+Icon"/>
    <dgm:cxn modelId="{5FB8B090-AD7A-42D5-B571-89E9B4068611}" type="presParOf" srcId="{A4FA7A8B-1F92-4065-B8D0-77E5A959892C}" destId="{E85CDCDB-1974-4E8C-9F38-82AC042C1925}" srcOrd="0" destOrd="0" presId="urn:microsoft.com/office/officeart/2005/8/layout/architecture+Icon"/>
    <dgm:cxn modelId="{645437D9-AD53-4A4B-A1BB-4BE3CD11327B}" type="presParOf" srcId="{A4FA7A8B-1F92-4065-B8D0-77E5A959892C}" destId="{558128C2-DF7F-42FC-B35B-13493133EDEB}" srcOrd="1" destOrd="0" presId="urn:microsoft.com/office/officeart/2005/8/layout/architecture+Icon"/>
    <dgm:cxn modelId="{BE3E8979-8F54-4778-84CA-C1CD6DB2DCD4}" type="presParOf" srcId="{A4FA7A8B-1F92-4065-B8D0-77E5A959892C}" destId="{0F5BA5F1-E823-47A3-A70D-52EF4A71FFC1}" srcOrd="2" destOrd="0" presId="urn:microsoft.com/office/officeart/2005/8/layout/architecture+Icon"/>
    <dgm:cxn modelId="{CCF0DDD9-A00F-45E0-8908-DF9A159CA639}" type="presParOf" srcId="{0F5BA5F1-E823-47A3-A70D-52EF4A71FFC1}" destId="{F77DDDF8-1E15-4726-BBE3-E50D0892BCF5}" srcOrd="0" destOrd="0" presId="urn:microsoft.com/office/officeart/2005/8/layout/architecture+Icon"/>
    <dgm:cxn modelId="{B0A76598-59B8-432A-B901-E0BD87622F22}" type="presParOf" srcId="{F77DDDF8-1E15-4726-BBE3-E50D0892BCF5}" destId="{1F2875B7-C5AE-4C9C-BE4B-98587CB1BD9D}" srcOrd="0" destOrd="0" presId="urn:microsoft.com/office/officeart/2005/8/layout/architecture+Icon"/>
    <dgm:cxn modelId="{DC1F142C-3C18-4866-9A28-171AEF6AB46C}" type="presParOf" srcId="{F77DDDF8-1E15-4726-BBE3-E50D0892BCF5}" destId="{07DA4187-E0D7-4F33-B875-C98BE133E189}" srcOrd="1" destOrd="0" presId="urn:microsoft.com/office/officeart/2005/8/layout/architecture+Icon"/>
    <dgm:cxn modelId="{AF529C29-B5D3-4432-A808-23A017571327}" type="presParOf" srcId="{F77DDDF8-1E15-4726-BBE3-E50D0892BCF5}" destId="{EBC1D7B2-3A31-421C-8096-BF36B1353737}" srcOrd="2" destOrd="0" presId="urn:microsoft.com/office/officeart/2005/8/layout/architecture+Icon"/>
    <dgm:cxn modelId="{F6BAA2F3-47EA-4E10-84AF-6F70BDFCFBD9}" type="presParOf" srcId="{EBC1D7B2-3A31-421C-8096-BF36B1353737}" destId="{56151CCF-AB4D-4829-BA65-4AECFC8A4E9C}" srcOrd="0" destOrd="0" presId="urn:microsoft.com/office/officeart/2005/8/layout/architecture+Icon"/>
    <dgm:cxn modelId="{1E2C18F2-05E3-45FF-9100-112082E721C3}" type="presParOf" srcId="{56151CCF-AB4D-4829-BA65-4AECFC8A4E9C}" destId="{FBDF1944-850A-4BFA-981D-BEA1E3345BE2}" srcOrd="0" destOrd="0" presId="urn:microsoft.com/office/officeart/2005/8/layout/architecture+Icon"/>
    <dgm:cxn modelId="{CF9786A7-2C40-489C-ADA8-30FD02C6830C}" type="presParOf" srcId="{56151CCF-AB4D-4829-BA65-4AECFC8A4E9C}" destId="{3D20A070-CB85-466D-B126-655BDF453A09}" srcOrd="1" destOrd="0" presId="urn:microsoft.com/office/officeart/2005/8/layout/architecture+Icon"/>
    <dgm:cxn modelId="{1271A676-CDC6-4688-8898-29405A07A2A7}" type="presParOf" srcId="{0F5BA5F1-E823-47A3-A70D-52EF4A71FFC1}" destId="{B71EF0E2-146B-4B7F-9E7E-A83327323149}" srcOrd="1" destOrd="0" presId="urn:microsoft.com/office/officeart/2005/8/layout/architecture+Icon"/>
    <dgm:cxn modelId="{EA3EE666-AEC5-41DD-99CA-5D0A0D199C78}" type="presParOf" srcId="{0F5BA5F1-E823-47A3-A70D-52EF4A71FFC1}" destId="{BC58366A-ED38-4D2B-919A-B04963F942AA}" srcOrd="2" destOrd="0" presId="urn:microsoft.com/office/officeart/2005/8/layout/architecture+Icon"/>
    <dgm:cxn modelId="{0BD29D4F-4C2B-4578-989D-5A2C6C9920CA}" type="presParOf" srcId="{BC58366A-ED38-4D2B-919A-B04963F942AA}" destId="{A2E8746D-CBAA-4389-8AE0-3CC1706BCC37}" srcOrd="0" destOrd="0" presId="urn:microsoft.com/office/officeart/2005/8/layout/architecture+Icon"/>
    <dgm:cxn modelId="{CD5F5798-8F19-409D-ACA4-AF0B112D0E3F}" type="presParOf" srcId="{BC58366A-ED38-4D2B-919A-B04963F942AA}" destId="{9F047851-3713-4C0D-8B90-EF1D5DEDF8A7}"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868A3DE2-61BB-429F-A2A1-0F89CEBF84AA}"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4897E4B8-46E4-4826-8879-751338588FC7}"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es-MX"/>
        </a:p>
      </dgm:t>
    </dgm:pt>
    <dgm:pt modelId="{7338FD8B-105C-4D57-989A-D2D3E648CBD6}">
      <dgm:prSet phldrT="[Texto]" custT="1"/>
      <dgm:spPr/>
      <dgm:t>
        <a:bodyPr vert="vert270"/>
        <a:lstStyle/>
        <a:p>
          <a:pPr algn="ctr">
            <a:lnSpc>
              <a:spcPct val="100000"/>
            </a:lnSpc>
            <a:spcAft>
              <a:spcPts val="0"/>
            </a:spcAft>
          </a:pPr>
          <a:r>
            <a:rPr lang="es-MX" sz="2000" b="1" dirty="0" smtClean="0">
              <a:latin typeface="+mj-lt"/>
            </a:rPr>
            <a:t>PARTICIPACIONES FEDERALES</a:t>
          </a:r>
          <a:endParaRPr lang="es-MX" sz="2000" b="1" dirty="0">
            <a:latin typeface="+mj-lt"/>
          </a:endParaRPr>
        </a:p>
      </dgm:t>
    </dgm:pt>
    <dgm:pt modelId="{31933ADB-0CA5-42E3-B5A8-4F19504AA7E1}" type="parTrans" cxnId="{7B0E0542-3616-4CD4-B6DC-636092832252}">
      <dgm:prSet/>
      <dgm:spPr/>
      <dgm:t>
        <a:bodyPr/>
        <a:lstStyle/>
        <a:p>
          <a:endParaRPr lang="es-MX"/>
        </a:p>
      </dgm:t>
    </dgm:pt>
    <dgm:pt modelId="{C03740C5-171F-403D-B7B6-A9AF2DBA86F6}" type="sibTrans" cxnId="{7B0E0542-3616-4CD4-B6DC-636092832252}">
      <dgm:prSet/>
      <dgm:spPr/>
      <dgm:t>
        <a:bodyPr/>
        <a:lstStyle/>
        <a:p>
          <a:endParaRPr lang="es-MX"/>
        </a:p>
      </dgm:t>
    </dgm:pt>
    <dgm:pt modelId="{441AE0F7-5EAF-4739-9A3D-A82C919B511A}">
      <dgm:prSet phldrT="[Texto]" custT="1"/>
      <dgm:spPr/>
      <dgm:t>
        <a:bodyPr/>
        <a:lstStyle/>
        <a:p>
          <a:pPr algn="ctr">
            <a:lnSpc>
              <a:spcPct val="100000"/>
            </a:lnSpc>
            <a:spcAft>
              <a:spcPts val="0"/>
            </a:spcAft>
          </a:pPr>
          <a:r>
            <a:rPr lang="es-MX" sz="2000" b="1" dirty="0" smtClean="0">
              <a:latin typeface="+mj-lt"/>
            </a:rPr>
            <a:t>APLICACIÓN DE FORMULAS DE DISTRIBUCIÓN</a:t>
          </a:r>
          <a:endParaRPr lang="es-MX" sz="2000" b="1" dirty="0">
            <a:latin typeface="+mj-lt"/>
          </a:endParaRPr>
        </a:p>
      </dgm:t>
    </dgm:pt>
    <dgm:pt modelId="{1C9C3DFD-5CDE-490F-A348-CD8E95701566}" type="parTrans" cxnId="{E46260EA-7F06-418C-8748-2BB369A8A3A4}">
      <dgm:prSet/>
      <dgm:spPr/>
      <dgm:t>
        <a:bodyPr/>
        <a:lstStyle/>
        <a:p>
          <a:endParaRPr lang="es-MX"/>
        </a:p>
      </dgm:t>
    </dgm:pt>
    <dgm:pt modelId="{BE7C4570-FEE9-474D-84A8-A0FFAAFF93DB}" type="sibTrans" cxnId="{E46260EA-7F06-418C-8748-2BB369A8A3A4}">
      <dgm:prSet/>
      <dgm:spPr/>
      <dgm:t>
        <a:bodyPr/>
        <a:lstStyle/>
        <a:p>
          <a:endParaRPr lang="es-MX"/>
        </a:p>
      </dgm:t>
    </dgm:pt>
    <dgm:pt modelId="{4BB50348-598B-4C42-BCCC-EB420D73453E}">
      <dgm:prSet phldrT="[Texto]" custT="1"/>
      <dgm:spPr/>
      <dgm:t>
        <a:bodyPr/>
        <a:lstStyle/>
        <a:p>
          <a:pPr algn="ctr">
            <a:lnSpc>
              <a:spcPct val="100000"/>
            </a:lnSpc>
            <a:spcAft>
              <a:spcPts val="0"/>
            </a:spcAft>
          </a:pPr>
          <a:r>
            <a:rPr lang="es-MX" sz="2000" b="1" dirty="0" smtClean="0">
              <a:latin typeface="+mj-lt"/>
            </a:rPr>
            <a:t>OPORTUNIDAD EN LA MINISTRACIÓN DE LOS RECURSOS</a:t>
          </a:r>
          <a:endParaRPr lang="es-MX" sz="2000" b="1" dirty="0">
            <a:latin typeface="+mj-lt"/>
          </a:endParaRPr>
        </a:p>
      </dgm:t>
    </dgm:pt>
    <dgm:pt modelId="{07AB5D84-996D-474E-AEBE-B7F6AEB89D7E}" type="parTrans" cxnId="{AE71F5C2-7EB1-42BA-B830-274A2D9A74E3}">
      <dgm:prSet/>
      <dgm:spPr/>
      <dgm:t>
        <a:bodyPr/>
        <a:lstStyle/>
        <a:p>
          <a:endParaRPr lang="es-MX"/>
        </a:p>
      </dgm:t>
    </dgm:pt>
    <dgm:pt modelId="{DCE8EA1F-8FFD-450C-9045-DA679E8B93FE}" type="sibTrans" cxnId="{AE71F5C2-7EB1-42BA-B830-274A2D9A74E3}">
      <dgm:prSet/>
      <dgm:spPr/>
      <dgm:t>
        <a:bodyPr/>
        <a:lstStyle/>
        <a:p>
          <a:endParaRPr lang="es-MX"/>
        </a:p>
      </dgm:t>
    </dgm:pt>
    <dgm:pt modelId="{169EA57E-93EA-4BA9-B728-AF9C1A4660F0}">
      <dgm:prSet phldrT="[Texto]" custT="1"/>
      <dgm:spPr/>
      <dgm:t>
        <a:bodyPr/>
        <a:lstStyle/>
        <a:p>
          <a:pPr algn="ctr">
            <a:lnSpc>
              <a:spcPct val="100000"/>
            </a:lnSpc>
            <a:spcAft>
              <a:spcPts val="0"/>
            </a:spcAft>
          </a:pPr>
          <a:r>
            <a:rPr lang="es-MX" sz="2000" b="1" dirty="0" smtClean="0">
              <a:latin typeface="+mj-lt"/>
            </a:rPr>
            <a:t>EJERCICIO CONFORME A LAS DISPOSICIONES LOCALES APLICABLES</a:t>
          </a:r>
          <a:endParaRPr lang="es-MX" sz="2000" b="1" dirty="0">
            <a:latin typeface="+mj-lt"/>
          </a:endParaRPr>
        </a:p>
      </dgm:t>
    </dgm:pt>
    <dgm:pt modelId="{A51DF6C9-D925-40B4-9E00-7F3EC378E984}" type="parTrans" cxnId="{6C6D718A-F654-4C51-AD8D-32D3EA5EC95D}">
      <dgm:prSet/>
      <dgm:spPr/>
      <dgm:t>
        <a:bodyPr/>
        <a:lstStyle/>
        <a:p>
          <a:endParaRPr lang="es-MX"/>
        </a:p>
      </dgm:t>
    </dgm:pt>
    <dgm:pt modelId="{0490179D-7BE2-43A5-9459-DDD573F04CA4}" type="sibTrans" cxnId="{6C6D718A-F654-4C51-AD8D-32D3EA5EC95D}">
      <dgm:prSet/>
      <dgm:spPr/>
      <dgm:t>
        <a:bodyPr/>
        <a:lstStyle/>
        <a:p>
          <a:endParaRPr lang="es-MX"/>
        </a:p>
      </dgm:t>
    </dgm:pt>
    <dgm:pt modelId="{A0BBC30F-AD73-49AF-B1AA-693771782D15}">
      <dgm:prSet phldrT="[Texto]" custT="1"/>
      <dgm:spPr/>
      <dgm:t>
        <a:bodyPr/>
        <a:lstStyle/>
        <a:p>
          <a:pPr algn="ctr">
            <a:lnSpc>
              <a:spcPct val="100000"/>
            </a:lnSpc>
            <a:spcAft>
              <a:spcPts val="0"/>
            </a:spcAft>
          </a:pPr>
          <a:r>
            <a:rPr lang="es-MX" sz="2000" b="1" dirty="0" smtClean="0">
              <a:latin typeface="+mj-lt"/>
            </a:rPr>
            <a:t>FINANCIAMIENTOS Y OTRAS OBLIGACIONES E INSTRUMENTOS FINANCIEROS GARANTIZADOS CON PARTICIPACIONES FEDERALES</a:t>
          </a:r>
          <a:endParaRPr lang="es-MX" sz="2000" b="1" dirty="0">
            <a:latin typeface="+mj-lt"/>
          </a:endParaRPr>
        </a:p>
      </dgm:t>
    </dgm:pt>
    <dgm:pt modelId="{8C05763A-3598-4E3B-8CD8-875FFBD07D80}" type="parTrans" cxnId="{4EB57B61-A38A-443C-A557-FE95398CF26D}">
      <dgm:prSet/>
      <dgm:spPr/>
      <dgm:t>
        <a:bodyPr/>
        <a:lstStyle/>
        <a:p>
          <a:endParaRPr lang="es-MX"/>
        </a:p>
      </dgm:t>
    </dgm:pt>
    <dgm:pt modelId="{8C7D6832-AA79-4EE9-A3F6-10326F12AF0B}" type="sibTrans" cxnId="{4EB57B61-A38A-443C-A557-FE95398CF26D}">
      <dgm:prSet/>
      <dgm:spPr/>
      <dgm:t>
        <a:bodyPr/>
        <a:lstStyle/>
        <a:p>
          <a:endParaRPr lang="es-MX"/>
        </a:p>
      </dgm:t>
    </dgm:pt>
    <dgm:pt modelId="{C5ADE268-9D9F-423F-BEC3-B20195335843}">
      <dgm:prSet phldrT="[Texto]" custT="1"/>
      <dgm:spPr/>
      <dgm:t>
        <a:bodyPr/>
        <a:lstStyle/>
        <a:p>
          <a:pPr algn="ctr">
            <a:lnSpc>
              <a:spcPct val="100000"/>
            </a:lnSpc>
            <a:spcAft>
              <a:spcPts val="0"/>
            </a:spcAft>
          </a:pPr>
          <a:r>
            <a:rPr lang="es-MX" sz="2000" b="1" dirty="0" smtClean="0">
              <a:latin typeface="+mj-lt"/>
            </a:rPr>
            <a:t>CUMPLIMIENTO DE LOS OBJETIVOS DE LOS PROGRAMAS FINANCIADOS CON ÉSTOS RECURSOS</a:t>
          </a:r>
          <a:endParaRPr lang="es-MX" sz="2000" b="1" dirty="0">
            <a:latin typeface="+mj-lt"/>
          </a:endParaRPr>
        </a:p>
      </dgm:t>
    </dgm:pt>
    <dgm:pt modelId="{3C37C63D-2F2E-47F4-9E52-CAC36DF1BF52}" type="parTrans" cxnId="{A9AB0DE1-0F3A-4919-B647-16C3316ABC8B}">
      <dgm:prSet/>
      <dgm:spPr/>
      <dgm:t>
        <a:bodyPr/>
        <a:lstStyle/>
        <a:p>
          <a:endParaRPr lang="es-MX"/>
        </a:p>
      </dgm:t>
    </dgm:pt>
    <dgm:pt modelId="{A02DF931-42D4-49F3-A403-2A246ABC8B3D}" type="sibTrans" cxnId="{A9AB0DE1-0F3A-4919-B647-16C3316ABC8B}">
      <dgm:prSet/>
      <dgm:spPr/>
      <dgm:t>
        <a:bodyPr/>
        <a:lstStyle/>
        <a:p>
          <a:endParaRPr lang="es-MX"/>
        </a:p>
      </dgm:t>
    </dgm:pt>
    <dgm:pt modelId="{33182F4D-0F50-48C3-B29A-39D4DD41BEDA}">
      <dgm:prSet phldrT="[Texto]" custT="1"/>
      <dgm:spPr/>
      <dgm:t>
        <a:bodyPr/>
        <a:lstStyle/>
        <a:p>
          <a:pPr algn="ctr">
            <a:lnSpc>
              <a:spcPct val="100000"/>
            </a:lnSpc>
            <a:spcAft>
              <a:spcPts val="0"/>
            </a:spcAft>
          </a:pPr>
          <a:r>
            <a:rPr lang="es-MX" sz="2000" b="1" dirty="0" smtClean="0">
              <a:latin typeface="+mj-lt"/>
            </a:rPr>
            <a:t>DEUDA DE LAS ENTIDADES FEDERATIVAS GARANTIZADA CON PARTICIPACIONES FEDERALES</a:t>
          </a:r>
          <a:endParaRPr lang="es-MX" sz="2000" b="1" dirty="0">
            <a:latin typeface="+mj-lt"/>
          </a:endParaRPr>
        </a:p>
      </dgm:t>
    </dgm:pt>
    <dgm:pt modelId="{51D4C218-DCEA-46FE-86CB-E9F8BA148792}" type="parTrans" cxnId="{0AFF7E52-AADF-4552-9643-7BE2CA28E4F0}">
      <dgm:prSet/>
      <dgm:spPr/>
      <dgm:t>
        <a:bodyPr/>
        <a:lstStyle/>
        <a:p>
          <a:endParaRPr lang="es-MX"/>
        </a:p>
      </dgm:t>
    </dgm:pt>
    <dgm:pt modelId="{01E1D7CD-0760-4BB6-BEFA-ADE39B9CDDF0}" type="sibTrans" cxnId="{0AFF7E52-AADF-4552-9643-7BE2CA28E4F0}">
      <dgm:prSet/>
      <dgm:spPr/>
      <dgm:t>
        <a:bodyPr/>
        <a:lstStyle/>
        <a:p>
          <a:endParaRPr lang="es-MX"/>
        </a:p>
      </dgm:t>
    </dgm:pt>
    <dgm:pt modelId="{2279E040-5248-4501-8E87-4CC3A9AF70C7}" type="pres">
      <dgm:prSet presAssocID="{0C20B8DB-170E-48D4-94C7-04B1D74F4E37}" presName="diagram" presStyleCnt="0">
        <dgm:presLayoutVars>
          <dgm:chPref val="1"/>
          <dgm:dir/>
          <dgm:animOne val="branch"/>
          <dgm:animLvl val="lvl"/>
          <dgm:resizeHandles val="exact"/>
        </dgm:presLayoutVars>
      </dgm:prSet>
      <dgm:spPr/>
      <dgm:t>
        <a:bodyPr/>
        <a:lstStyle/>
        <a:p>
          <a:endParaRPr lang="es-MX"/>
        </a:p>
      </dgm:t>
    </dgm:pt>
    <dgm:pt modelId="{8012DCBB-3661-47D2-A63A-DCABE8AFDF02}" type="pres">
      <dgm:prSet presAssocID="{7338FD8B-105C-4D57-989A-D2D3E648CBD6}" presName="root1" presStyleCnt="0"/>
      <dgm:spPr/>
      <dgm:t>
        <a:bodyPr/>
        <a:lstStyle/>
        <a:p>
          <a:endParaRPr lang="es-MX"/>
        </a:p>
      </dgm:t>
    </dgm:pt>
    <dgm:pt modelId="{0BCB5F4E-5C75-400C-80FF-7A8F5F44F305}" type="pres">
      <dgm:prSet presAssocID="{7338FD8B-105C-4D57-989A-D2D3E648CBD6}" presName="LevelOneTextNode" presStyleLbl="node0" presStyleIdx="0" presStyleCnt="1" custScaleX="51602" custScaleY="658007" custLinFactNeighborX="-37410" custLinFactNeighborY="8542">
        <dgm:presLayoutVars>
          <dgm:chPref val="3"/>
        </dgm:presLayoutVars>
      </dgm:prSet>
      <dgm:spPr/>
      <dgm:t>
        <a:bodyPr/>
        <a:lstStyle/>
        <a:p>
          <a:endParaRPr lang="es-MX"/>
        </a:p>
      </dgm:t>
    </dgm:pt>
    <dgm:pt modelId="{8F60B860-3AEC-4ECD-B9BD-7825184E1B09}" type="pres">
      <dgm:prSet presAssocID="{7338FD8B-105C-4D57-989A-D2D3E648CBD6}" presName="level2hierChild" presStyleCnt="0"/>
      <dgm:spPr/>
      <dgm:t>
        <a:bodyPr/>
        <a:lstStyle/>
        <a:p>
          <a:endParaRPr lang="es-MX"/>
        </a:p>
      </dgm:t>
    </dgm:pt>
    <dgm:pt modelId="{DB53FDF3-9CA1-45AF-A1D2-7D19E17ABD37}" type="pres">
      <dgm:prSet presAssocID="{1C9C3DFD-5CDE-490F-A348-CD8E95701566}" presName="conn2-1" presStyleLbl="parChTrans1D2" presStyleIdx="0" presStyleCnt="6"/>
      <dgm:spPr/>
      <dgm:t>
        <a:bodyPr/>
        <a:lstStyle/>
        <a:p>
          <a:endParaRPr lang="es-MX"/>
        </a:p>
      </dgm:t>
    </dgm:pt>
    <dgm:pt modelId="{E861471B-34A9-4C86-A836-8AF41A36FC0B}" type="pres">
      <dgm:prSet presAssocID="{1C9C3DFD-5CDE-490F-A348-CD8E95701566}" presName="connTx" presStyleLbl="parChTrans1D2" presStyleIdx="0" presStyleCnt="6"/>
      <dgm:spPr/>
      <dgm:t>
        <a:bodyPr/>
        <a:lstStyle/>
        <a:p>
          <a:endParaRPr lang="es-MX"/>
        </a:p>
      </dgm:t>
    </dgm:pt>
    <dgm:pt modelId="{EBE93EB2-557F-4479-9170-507076AD3C94}" type="pres">
      <dgm:prSet presAssocID="{441AE0F7-5EAF-4739-9A3D-A82C919B511A}" presName="root2" presStyleCnt="0"/>
      <dgm:spPr/>
      <dgm:t>
        <a:bodyPr/>
        <a:lstStyle/>
        <a:p>
          <a:endParaRPr lang="es-MX"/>
        </a:p>
      </dgm:t>
    </dgm:pt>
    <dgm:pt modelId="{36D950CE-D7D6-40BB-9AAA-2161EC922952}" type="pres">
      <dgm:prSet presAssocID="{441AE0F7-5EAF-4739-9A3D-A82C919B511A}" presName="LevelTwoTextNode" presStyleLbl="node2" presStyleIdx="0" presStyleCnt="6" custScaleX="423581" custScaleY="74168">
        <dgm:presLayoutVars>
          <dgm:chPref val="3"/>
        </dgm:presLayoutVars>
      </dgm:prSet>
      <dgm:spPr/>
      <dgm:t>
        <a:bodyPr/>
        <a:lstStyle/>
        <a:p>
          <a:endParaRPr lang="es-MX"/>
        </a:p>
      </dgm:t>
    </dgm:pt>
    <dgm:pt modelId="{C40831F9-9290-4AB9-B36F-A721285C85C5}" type="pres">
      <dgm:prSet presAssocID="{441AE0F7-5EAF-4739-9A3D-A82C919B511A}" presName="level3hierChild" presStyleCnt="0"/>
      <dgm:spPr/>
      <dgm:t>
        <a:bodyPr/>
        <a:lstStyle/>
        <a:p>
          <a:endParaRPr lang="es-MX"/>
        </a:p>
      </dgm:t>
    </dgm:pt>
    <dgm:pt modelId="{C41A8444-8585-43C6-AB51-39D67669431B}" type="pres">
      <dgm:prSet presAssocID="{07AB5D84-996D-474E-AEBE-B7F6AEB89D7E}" presName="conn2-1" presStyleLbl="parChTrans1D2" presStyleIdx="1" presStyleCnt="6"/>
      <dgm:spPr/>
      <dgm:t>
        <a:bodyPr/>
        <a:lstStyle/>
        <a:p>
          <a:endParaRPr lang="es-MX"/>
        </a:p>
      </dgm:t>
    </dgm:pt>
    <dgm:pt modelId="{F4C81594-A429-4A78-A796-B8DD125A3D24}" type="pres">
      <dgm:prSet presAssocID="{07AB5D84-996D-474E-AEBE-B7F6AEB89D7E}" presName="connTx" presStyleLbl="parChTrans1D2" presStyleIdx="1" presStyleCnt="6"/>
      <dgm:spPr/>
      <dgm:t>
        <a:bodyPr/>
        <a:lstStyle/>
        <a:p>
          <a:endParaRPr lang="es-MX"/>
        </a:p>
      </dgm:t>
    </dgm:pt>
    <dgm:pt modelId="{5334107E-0EEA-4EFF-A84F-7FC91417A68C}" type="pres">
      <dgm:prSet presAssocID="{4BB50348-598B-4C42-BCCC-EB420D73453E}" presName="root2" presStyleCnt="0"/>
      <dgm:spPr/>
      <dgm:t>
        <a:bodyPr/>
        <a:lstStyle/>
        <a:p>
          <a:endParaRPr lang="es-MX"/>
        </a:p>
      </dgm:t>
    </dgm:pt>
    <dgm:pt modelId="{E24A3CB8-B032-4B9B-B406-A7D9E1922E8C}" type="pres">
      <dgm:prSet presAssocID="{4BB50348-598B-4C42-BCCC-EB420D73453E}" presName="LevelTwoTextNode" presStyleLbl="node2" presStyleIdx="1" presStyleCnt="6" custScaleX="423581" custScaleY="99115">
        <dgm:presLayoutVars>
          <dgm:chPref val="3"/>
        </dgm:presLayoutVars>
      </dgm:prSet>
      <dgm:spPr/>
      <dgm:t>
        <a:bodyPr/>
        <a:lstStyle/>
        <a:p>
          <a:endParaRPr lang="es-MX"/>
        </a:p>
      </dgm:t>
    </dgm:pt>
    <dgm:pt modelId="{D5D24580-38A1-435C-A995-4E99ECA6661F}" type="pres">
      <dgm:prSet presAssocID="{4BB50348-598B-4C42-BCCC-EB420D73453E}" presName="level3hierChild" presStyleCnt="0"/>
      <dgm:spPr/>
      <dgm:t>
        <a:bodyPr/>
        <a:lstStyle/>
        <a:p>
          <a:endParaRPr lang="es-MX"/>
        </a:p>
      </dgm:t>
    </dgm:pt>
    <dgm:pt modelId="{75B422D0-50D7-41E2-880C-E765D2E3933B}" type="pres">
      <dgm:prSet presAssocID="{A51DF6C9-D925-40B4-9E00-7F3EC378E984}" presName="conn2-1" presStyleLbl="parChTrans1D2" presStyleIdx="2" presStyleCnt="6"/>
      <dgm:spPr/>
      <dgm:t>
        <a:bodyPr/>
        <a:lstStyle/>
        <a:p>
          <a:endParaRPr lang="es-MX"/>
        </a:p>
      </dgm:t>
    </dgm:pt>
    <dgm:pt modelId="{094548BE-1C21-4E1D-AD4F-0513B6816A0C}" type="pres">
      <dgm:prSet presAssocID="{A51DF6C9-D925-40B4-9E00-7F3EC378E984}" presName="connTx" presStyleLbl="parChTrans1D2" presStyleIdx="2" presStyleCnt="6"/>
      <dgm:spPr/>
      <dgm:t>
        <a:bodyPr/>
        <a:lstStyle/>
        <a:p>
          <a:endParaRPr lang="es-MX"/>
        </a:p>
      </dgm:t>
    </dgm:pt>
    <dgm:pt modelId="{49B9AA22-D5DA-4FC5-B555-7EF8F0D239A1}" type="pres">
      <dgm:prSet presAssocID="{169EA57E-93EA-4BA9-B728-AF9C1A4660F0}" presName="root2" presStyleCnt="0"/>
      <dgm:spPr/>
      <dgm:t>
        <a:bodyPr/>
        <a:lstStyle/>
        <a:p>
          <a:endParaRPr lang="es-MX"/>
        </a:p>
      </dgm:t>
    </dgm:pt>
    <dgm:pt modelId="{DE8BD20A-4EA2-43D0-BE3F-00305F83248D}" type="pres">
      <dgm:prSet presAssocID="{169EA57E-93EA-4BA9-B728-AF9C1A4660F0}" presName="LevelTwoTextNode" presStyleLbl="node2" presStyleIdx="2" presStyleCnt="6" custScaleX="423581" custScaleY="110666">
        <dgm:presLayoutVars>
          <dgm:chPref val="3"/>
        </dgm:presLayoutVars>
      </dgm:prSet>
      <dgm:spPr/>
      <dgm:t>
        <a:bodyPr/>
        <a:lstStyle/>
        <a:p>
          <a:endParaRPr lang="es-MX"/>
        </a:p>
      </dgm:t>
    </dgm:pt>
    <dgm:pt modelId="{FFD67009-7FD5-48DE-AFCD-C4E22C986EA3}" type="pres">
      <dgm:prSet presAssocID="{169EA57E-93EA-4BA9-B728-AF9C1A4660F0}" presName="level3hierChild" presStyleCnt="0"/>
      <dgm:spPr/>
      <dgm:t>
        <a:bodyPr/>
        <a:lstStyle/>
        <a:p>
          <a:endParaRPr lang="es-MX"/>
        </a:p>
      </dgm:t>
    </dgm:pt>
    <dgm:pt modelId="{B19CB1D6-C8EF-492D-A74B-824D05BE8AB3}" type="pres">
      <dgm:prSet presAssocID="{8C05763A-3598-4E3B-8CD8-875FFBD07D80}" presName="conn2-1" presStyleLbl="parChTrans1D2" presStyleIdx="3" presStyleCnt="6"/>
      <dgm:spPr/>
      <dgm:t>
        <a:bodyPr/>
        <a:lstStyle/>
        <a:p>
          <a:endParaRPr lang="es-MX"/>
        </a:p>
      </dgm:t>
    </dgm:pt>
    <dgm:pt modelId="{A302351A-D721-49BC-9F21-602966775A44}" type="pres">
      <dgm:prSet presAssocID="{8C05763A-3598-4E3B-8CD8-875FFBD07D80}" presName="connTx" presStyleLbl="parChTrans1D2" presStyleIdx="3" presStyleCnt="6"/>
      <dgm:spPr/>
      <dgm:t>
        <a:bodyPr/>
        <a:lstStyle/>
        <a:p>
          <a:endParaRPr lang="es-MX"/>
        </a:p>
      </dgm:t>
    </dgm:pt>
    <dgm:pt modelId="{035BD054-0C55-47A5-A542-2655480AC725}" type="pres">
      <dgm:prSet presAssocID="{A0BBC30F-AD73-49AF-B1AA-693771782D15}" presName="root2" presStyleCnt="0"/>
      <dgm:spPr/>
      <dgm:t>
        <a:bodyPr/>
        <a:lstStyle/>
        <a:p>
          <a:endParaRPr lang="es-MX"/>
        </a:p>
      </dgm:t>
    </dgm:pt>
    <dgm:pt modelId="{59F768AC-1788-4C7A-8285-73F56961CF82}" type="pres">
      <dgm:prSet presAssocID="{A0BBC30F-AD73-49AF-B1AA-693771782D15}" presName="LevelTwoTextNode" presStyleLbl="node2" presStyleIdx="3" presStyleCnt="6" custScaleX="423581" custScaleY="149540">
        <dgm:presLayoutVars>
          <dgm:chPref val="3"/>
        </dgm:presLayoutVars>
      </dgm:prSet>
      <dgm:spPr/>
      <dgm:t>
        <a:bodyPr/>
        <a:lstStyle/>
        <a:p>
          <a:endParaRPr lang="es-MX"/>
        </a:p>
      </dgm:t>
    </dgm:pt>
    <dgm:pt modelId="{4FEE2E72-6C84-4871-9097-B6DE1F3C973B}" type="pres">
      <dgm:prSet presAssocID="{A0BBC30F-AD73-49AF-B1AA-693771782D15}" presName="level3hierChild" presStyleCnt="0"/>
      <dgm:spPr/>
      <dgm:t>
        <a:bodyPr/>
        <a:lstStyle/>
        <a:p>
          <a:endParaRPr lang="es-MX"/>
        </a:p>
      </dgm:t>
    </dgm:pt>
    <dgm:pt modelId="{EA1A0AC1-1306-4691-B900-D947B807C786}" type="pres">
      <dgm:prSet presAssocID="{3C37C63D-2F2E-47F4-9E52-CAC36DF1BF52}" presName="conn2-1" presStyleLbl="parChTrans1D2" presStyleIdx="4" presStyleCnt="6"/>
      <dgm:spPr/>
      <dgm:t>
        <a:bodyPr/>
        <a:lstStyle/>
        <a:p>
          <a:endParaRPr lang="es-MX"/>
        </a:p>
      </dgm:t>
    </dgm:pt>
    <dgm:pt modelId="{7F8395AF-D706-4979-8C35-B3B1F3D61E38}" type="pres">
      <dgm:prSet presAssocID="{3C37C63D-2F2E-47F4-9E52-CAC36DF1BF52}" presName="connTx" presStyleLbl="parChTrans1D2" presStyleIdx="4" presStyleCnt="6"/>
      <dgm:spPr/>
      <dgm:t>
        <a:bodyPr/>
        <a:lstStyle/>
        <a:p>
          <a:endParaRPr lang="es-MX"/>
        </a:p>
      </dgm:t>
    </dgm:pt>
    <dgm:pt modelId="{EC4AE606-5793-42E8-B382-77729A1453D3}" type="pres">
      <dgm:prSet presAssocID="{C5ADE268-9D9F-423F-BEC3-B20195335843}" presName="root2" presStyleCnt="0"/>
      <dgm:spPr/>
      <dgm:t>
        <a:bodyPr/>
        <a:lstStyle/>
        <a:p>
          <a:endParaRPr lang="es-MX"/>
        </a:p>
      </dgm:t>
    </dgm:pt>
    <dgm:pt modelId="{5283C39E-7754-4623-825D-CA31569B83AE}" type="pres">
      <dgm:prSet presAssocID="{C5ADE268-9D9F-423F-BEC3-B20195335843}" presName="LevelTwoTextNode" presStyleLbl="node2" presStyleIdx="4" presStyleCnt="6" custScaleX="416961" custScaleY="124565">
        <dgm:presLayoutVars>
          <dgm:chPref val="3"/>
        </dgm:presLayoutVars>
      </dgm:prSet>
      <dgm:spPr/>
      <dgm:t>
        <a:bodyPr/>
        <a:lstStyle/>
        <a:p>
          <a:endParaRPr lang="es-MX"/>
        </a:p>
      </dgm:t>
    </dgm:pt>
    <dgm:pt modelId="{D1F20B31-1C21-4ECD-85BF-8E47285C5399}" type="pres">
      <dgm:prSet presAssocID="{C5ADE268-9D9F-423F-BEC3-B20195335843}" presName="level3hierChild" presStyleCnt="0"/>
      <dgm:spPr/>
      <dgm:t>
        <a:bodyPr/>
        <a:lstStyle/>
        <a:p>
          <a:endParaRPr lang="es-MX"/>
        </a:p>
      </dgm:t>
    </dgm:pt>
    <dgm:pt modelId="{58B34FEA-59E0-4568-9FCC-92C0F6772C9E}" type="pres">
      <dgm:prSet presAssocID="{51D4C218-DCEA-46FE-86CB-E9F8BA148792}" presName="conn2-1" presStyleLbl="parChTrans1D2" presStyleIdx="5" presStyleCnt="6"/>
      <dgm:spPr/>
      <dgm:t>
        <a:bodyPr/>
        <a:lstStyle/>
        <a:p>
          <a:endParaRPr lang="es-MX"/>
        </a:p>
      </dgm:t>
    </dgm:pt>
    <dgm:pt modelId="{B08C60B1-B761-4952-9E61-DA54055B945A}" type="pres">
      <dgm:prSet presAssocID="{51D4C218-DCEA-46FE-86CB-E9F8BA148792}" presName="connTx" presStyleLbl="parChTrans1D2" presStyleIdx="5" presStyleCnt="6"/>
      <dgm:spPr/>
      <dgm:t>
        <a:bodyPr/>
        <a:lstStyle/>
        <a:p>
          <a:endParaRPr lang="es-MX"/>
        </a:p>
      </dgm:t>
    </dgm:pt>
    <dgm:pt modelId="{06013B85-1EA4-4910-86FE-4A54BD7663B6}" type="pres">
      <dgm:prSet presAssocID="{33182F4D-0F50-48C3-B29A-39D4DD41BEDA}" presName="root2" presStyleCnt="0"/>
      <dgm:spPr/>
      <dgm:t>
        <a:bodyPr/>
        <a:lstStyle/>
        <a:p>
          <a:endParaRPr lang="es-MX"/>
        </a:p>
      </dgm:t>
    </dgm:pt>
    <dgm:pt modelId="{9C3CF722-6583-4006-84C1-E37F9110580E}" type="pres">
      <dgm:prSet presAssocID="{33182F4D-0F50-48C3-B29A-39D4DD41BEDA}" presName="LevelTwoTextNode" presStyleLbl="node2" presStyleIdx="5" presStyleCnt="6" custScaleX="423137" custScaleY="116735">
        <dgm:presLayoutVars>
          <dgm:chPref val="3"/>
        </dgm:presLayoutVars>
      </dgm:prSet>
      <dgm:spPr/>
      <dgm:t>
        <a:bodyPr/>
        <a:lstStyle/>
        <a:p>
          <a:endParaRPr lang="es-MX"/>
        </a:p>
      </dgm:t>
    </dgm:pt>
    <dgm:pt modelId="{1E2463FD-194C-414F-8B94-B100EBF6288D}" type="pres">
      <dgm:prSet presAssocID="{33182F4D-0F50-48C3-B29A-39D4DD41BEDA}" presName="level3hierChild" presStyleCnt="0"/>
      <dgm:spPr/>
      <dgm:t>
        <a:bodyPr/>
        <a:lstStyle/>
        <a:p>
          <a:endParaRPr lang="es-MX"/>
        </a:p>
      </dgm:t>
    </dgm:pt>
  </dgm:ptLst>
  <dgm:cxnLst>
    <dgm:cxn modelId="{7B0E0542-3616-4CD4-B6DC-636092832252}" srcId="{0C20B8DB-170E-48D4-94C7-04B1D74F4E37}" destId="{7338FD8B-105C-4D57-989A-D2D3E648CBD6}" srcOrd="0" destOrd="0" parTransId="{31933ADB-0CA5-42E3-B5A8-4F19504AA7E1}" sibTransId="{C03740C5-171F-403D-B7B6-A9AF2DBA86F6}"/>
    <dgm:cxn modelId="{AE71F5C2-7EB1-42BA-B830-274A2D9A74E3}" srcId="{7338FD8B-105C-4D57-989A-D2D3E648CBD6}" destId="{4BB50348-598B-4C42-BCCC-EB420D73453E}" srcOrd="1" destOrd="0" parTransId="{07AB5D84-996D-474E-AEBE-B7F6AEB89D7E}" sibTransId="{DCE8EA1F-8FFD-450C-9045-DA679E8B93FE}"/>
    <dgm:cxn modelId="{F8123957-8990-4094-8806-C8A7E6756E62}" type="presOf" srcId="{51D4C218-DCEA-46FE-86CB-E9F8BA148792}" destId="{58B34FEA-59E0-4568-9FCC-92C0F6772C9E}" srcOrd="0" destOrd="0" presId="urn:microsoft.com/office/officeart/2005/8/layout/hierarchy2"/>
    <dgm:cxn modelId="{C07C4517-7A51-4803-B36A-8E6480A5D073}" type="presOf" srcId="{A51DF6C9-D925-40B4-9E00-7F3EC378E984}" destId="{094548BE-1C21-4E1D-AD4F-0513B6816A0C}" srcOrd="1" destOrd="0" presId="urn:microsoft.com/office/officeart/2005/8/layout/hierarchy2"/>
    <dgm:cxn modelId="{69D88A33-5BC2-4B72-AC5A-B9460B7DA276}" type="presOf" srcId="{C5ADE268-9D9F-423F-BEC3-B20195335843}" destId="{5283C39E-7754-4623-825D-CA31569B83AE}" srcOrd="0" destOrd="0" presId="urn:microsoft.com/office/officeart/2005/8/layout/hierarchy2"/>
    <dgm:cxn modelId="{6C6D718A-F654-4C51-AD8D-32D3EA5EC95D}" srcId="{7338FD8B-105C-4D57-989A-D2D3E648CBD6}" destId="{169EA57E-93EA-4BA9-B728-AF9C1A4660F0}" srcOrd="2" destOrd="0" parTransId="{A51DF6C9-D925-40B4-9E00-7F3EC378E984}" sibTransId="{0490179D-7BE2-43A5-9459-DDD573F04CA4}"/>
    <dgm:cxn modelId="{EBEF8102-F8CA-4410-85E2-F4DC2B3CA9A3}" type="presOf" srcId="{441AE0F7-5EAF-4739-9A3D-A82C919B511A}" destId="{36D950CE-D7D6-40BB-9AAA-2161EC922952}" srcOrd="0" destOrd="0" presId="urn:microsoft.com/office/officeart/2005/8/layout/hierarchy2"/>
    <dgm:cxn modelId="{4EB57B61-A38A-443C-A557-FE95398CF26D}" srcId="{7338FD8B-105C-4D57-989A-D2D3E648CBD6}" destId="{A0BBC30F-AD73-49AF-B1AA-693771782D15}" srcOrd="3" destOrd="0" parTransId="{8C05763A-3598-4E3B-8CD8-875FFBD07D80}" sibTransId="{8C7D6832-AA79-4EE9-A3F6-10326F12AF0B}"/>
    <dgm:cxn modelId="{70F26DB1-7CBD-45A5-9803-9B0DF1838DFB}" type="presOf" srcId="{A0BBC30F-AD73-49AF-B1AA-693771782D15}" destId="{59F768AC-1788-4C7A-8285-73F56961CF82}" srcOrd="0" destOrd="0" presId="urn:microsoft.com/office/officeart/2005/8/layout/hierarchy2"/>
    <dgm:cxn modelId="{D0ED74D9-2C57-4302-BA28-DDA1256DA9FB}" type="presOf" srcId="{0C20B8DB-170E-48D4-94C7-04B1D74F4E37}" destId="{2279E040-5248-4501-8E87-4CC3A9AF70C7}" srcOrd="0" destOrd="0" presId="urn:microsoft.com/office/officeart/2005/8/layout/hierarchy2"/>
    <dgm:cxn modelId="{8DB8FEF7-3E6C-48DB-980E-291D5F11DDF9}" type="presOf" srcId="{07AB5D84-996D-474E-AEBE-B7F6AEB89D7E}" destId="{F4C81594-A429-4A78-A796-B8DD125A3D24}" srcOrd="1" destOrd="0" presId="urn:microsoft.com/office/officeart/2005/8/layout/hierarchy2"/>
    <dgm:cxn modelId="{B1991495-E288-4A0E-A9CF-5E905101DB25}" type="presOf" srcId="{3C37C63D-2F2E-47F4-9E52-CAC36DF1BF52}" destId="{7F8395AF-D706-4979-8C35-B3B1F3D61E38}" srcOrd="1" destOrd="0" presId="urn:microsoft.com/office/officeart/2005/8/layout/hierarchy2"/>
    <dgm:cxn modelId="{A8A86F7C-C0E9-40E1-A065-C2E2B660F70F}" type="presOf" srcId="{A51DF6C9-D925-40B4-9E00-7F3EC378E984}" destId="{75B422D0-50D7-41E2-880C-E765D2E3933B}" srcOrd="0" destOrd="0" presId="urn:microsoft.com/office/officeart/2005/8/layout/hierarchy2"/>
    <dgm:cxn modelId="{65F03CA5-150B-4D1A-B7A5-39C108D7AB4D}" type="presOf" srcId="{07AB5D84-996D-474E-AEBE-B7F6AEB89D7E}" destId="{C41A8444-8585-43C6-AB51-39D67669431B}" srcOrd="0" destOrd="0" presId="urn:microsoft.com/office/officeart/2005/8/layout/hierarchy2"/>
    <dgm:cxn modelId="{A9AB0DE1-0F3A-4919-B647-16C3316ABC8B}" srcId="{7338FD8B-105C-4D57-989A-D2D3E648CBD6}" destId="{C5ADE268-9D9F-423F-BEC3-B20195335843}" srcOrd="4" destOrd="0" parTransId="{3C37C63D-2F2E-47F4-9E52-CAC36DF1BF52}" sibTransId="{A02DF931-42D4-49F3-A403-2A246ABC8B3D}"/>
    <dgm:cxn modelId="{0AFF7E52-AADF-4552-9643-7BE2CA28E4F0}" srcId="{7338FD8B-105C-4D57-989A-D2D3E648CBD6}" destId="{33182F4D-0F50-48C3-B29A-39D4DD41BEDA}" srcOrd="5" destOrd="0" parTransId="{51D4C218-DCEA-46FE-86CB-E9F8BA148792}" sibTransId="{01E1D7CD-0760-4BB6-BEFA-ADE39B9CDDF0}"/>
    <dgm:cxn modelId="{626AE50E-81D5-4827-ABC4-D37508505700}" type="presOf" srcId="{8C05763A-3598-4E3B-8CD8-875FFBD07D80}" destId="{A302351A-D721-49BC-9F21-602966775A44}" srcOrd="1" destOrd="0" presId="urn:microsoft.com/office/officeart/2005/8/layout/hierarchy2"/>
    <dgm:cxn modelId="{8AF39864-ED4B-4C0C-8BF3-227FB8B119DF}" type="presOf" srcId="{8C05763A-3598-4E3B-8CD8-875FFBD07D80}" destId="{B19CB1D6-C8EF-492D-A74B-824D05BE8AB3}" srcOrd="0" destOrd="0" presId="urn:microsoft.com/office/officeart/2005/8/layout/hierarchy2"/>
    <dgm:cxn modelId="{0A8ED6C7-2A93-486E-9ECE-858F4EBA8DAB}" type="presOf" srcId="{1C9C3DFD-5CDE-490F-A348-CD8E95701566}" destId="{E861471B-34A9-4C86-A836-8AF41A36FC0B}" srcOrd="1" destOrd="0" presId="urn:microsoft.com/office/officeart/2005/8/layout/hierarchy2"/>
    <dgm:cxn modelId="{7BC26D43-2951-465D-9B81-A6F17FC4073B}" type="presOf" srcId="{3C37C63D-2F2E-47F4-9E52-CAC36DF1BF52}" destId="{EA1A0AC1-1306-4691-B900-D947B807C786}" srcOrd="0" destOrd="0" presId="urn:microsoft.com/office/officeart/2005/8/layout/hierarchy2"/>
    <dgm:cxn modelId="{BCDEAB09-E674-47C6-BF58-15493DE15CC1}" type="presOf" srcId="{4BB50348-598B-4C42-BCCC-EB420D73453E}" destId="{E24A3CB8-B032-4B9B-B406-A7D9E1922E8C}" srcOrd="0" destOrd="0" presId="urn:microsoft.com/office/officeart/2005/8/layout/hierarchy2"/>
    <dgm:cxn modelId="{84D36301-CD20-4656-99C9-33DD255EFD9D}" type="presOf" srcId="{33182F4D-0F50-48C3-B29A-39D4DD41BEDA}" destId="{9C3CF722-6583-4006-84C1-E37F9110580E}" srcOrd="0" destOrd="0" presId="urn:microsoft.com/office/officeart/2005/8/layout/hierarchy2"/>
    <dgm:cxn modelId="{EFE31671-3E2B-4C00-9136-B39EDE939BD4}" type="presOf" srcId="{7338FD8B-105C-4D57-989A-D2D3E648CBD6}" destId="{0BCB5F4E-5C75-400C-80FF-7A8F5F44F305}" srcOrd="0" destOrd="0" presId="urn:microsoft.com/office/officeart/2005/8/layout/hierarchy2"/>
    <dgm:cxn modelId="{5A11A90C-434D-4921-B993-73D62D49F857}" type="presOf" srcId="{169EA57E-93EA-4BA9-B728-AF9C1A4660F0}" destId="{DE8BD20A-4EA2-43D0-BE3F-00305F83248D}" srcOrd="0" destOrd="0" presId="urn:microsoft.com/office/officeart/2005/8/layout/hierarchy2"/>
    <dgm:cxn modelId="{E46260EA-7F06-418C-8748-2BB369A8A3A4}" srcId="{7338FD8B-105C-4D57-989A-D2D3E648CBD6}" destId="{441AE0F7-5EAF-4739-9A3D-A82C919B511A}" srcOrd="0" destOrd="0" parTransId="{1C9C3DFD-5CDE-490F-A348-CD8E95701566}" sibTransId="{BE7C4570-FEE9-474D-84A8-A0FFAAFF93DB}"/>
    <dgm:cxn modelId="{A136ABB3-4724-435F-AEBC-D9C3AB323703}" type="presOf" srcId="{1C9C3DFD-5CDE-490F-A348-CD8E95701566}" destId="{DB53FDF3-9CA1-45AF-A1D2-7D19E17ABD37}" srcOrd="0" destOrd="0" presId="urn:microsoft.com/office/officeart/2005/8/layout/hierarchy2"/>
    <dgm:cxn modelId="{9A27FDE9-D94D-401B-9AD6-A1355FB0F8DB}" type="presOf" srcId="{51D4C218-DCEA-46FE-86CB-E9F8BA148792}" destId="{B08C60B1-B761-4952-9E61-DA54055B945A}" srcOrd="1" destOrd="0" presId="urn:microsoft.com/office/officeart/2005/8/layout/hierarchy2"/>
    <dgm:cxn modelId="{D702551B-21FC-49E9-BD87-B0FAABBBF2C4}" type="presParOf" srcId="{2279E040-5248-4501-8E87-4CC3A9AF70C7}" destId="{8012DCBB-3661-47D2-A63A-DCABE8AFDF02}" srcOrd="0" destOrd="0" presId="urn:microsoft.com/office/officeart/2005/8/layout/hierarchy2"/>
    <dgm:cxn modelId="{A1F271B3-36F5-4D18-8758-94E9E07E588B}" type="presParOf" srcId="{8012DCBB-3661-47D2-A63A-DCABE8AFDF02}" destId="{0BCB5F4E-5C75-400C-80FF-7A8F5F44F305}" srcOrd="0" destOrd="0" presId="urn:microsoft.com/office/officeart/2005/8/layout/hierarchy2"/>
    <dgm:cxn modelId="{A77365EF-1197-48BA-9C48-F69679F8A60D}" type="presParOf" srcId="{8012DCBB-3661-47D2-A63A-DCABE8AFDF02}" destId="{8F60B860-3AEC-4ECD-B9BD-7825184E1B09}" srcOrd="1" destOrd="0" presId="urn:microsoft.com/office/officeart/2005/8/layout/hierarchy2"/>
    <dgm:cxn modelId="{4C9565AA-1F1C-4C68-B860-38C62D20ECB7}" type="presParOf" srcId="{8F60B860-3AEC-4ECD-B9BD-7825184E1B09}" destId="{DB53FDF3-9CA1-45AF-A1D2-7D19E17ABD37}" srcOrd="0" destOrd="0" presId="urn:microsoft.com/office/officeart/2005/8/layout/hierarchy2"/>
    <dgm:cxn modelId="{3226D776-D96A-4432-AEA4-466B692452A5}" type="presParOf" srcId="{DB53FDF3-9CA1-45AF-A1D2-7D19E17ABD37}" destId="{E861471B-34A9-4C86-A836-8AF41A36FC0B}" srcOrd="0" destOrd="0" presId="urn:microsoft.com/office/officeart/2005/8/layout/hierarchy2"/>
    <dgm:cxn modelId="{F09B44D1-B9C4-4B43-8407-F1AFA89F1714}" type="presParOf" srcId="{8F60B860-3AEC-4ECD-B9BD-7825184E1B09}" destId="{EBE93EB2-557F-4479-9170-507076AD3C94}" srcOrd="1" destOrd="0" presId="urn:microsoft.com/office/officeart/2005/8/layout/hierarchy2"/>
    <dgm:cxn modelId="{F4F407FE-4D8B-47C8-91BE-3F45ACA1CA2C}" type="presParOf" srcId="{EBE93EB2-557F-4479-9170-507076AD3C94}" destId="{36D950CE-D7D6-40BB-9AAA-2161EC922952}" srcOrd="0" destOrd="0" presId="urn:microsoft.com/office/officeart/2005/8/layout/hierarchy2"/>
    <dgm:cxn modelId="{BCFE6905-9A0C-4F41-AF87-D9E014063FE8}" type="presParOf" srcId="{EBE93EB2-557F-4479-9170-507076AD3C94}" destId="{C40831F9-9290-4AB9-B36F-A721285C85C5}" srcOrd="1" destOrd="0" presId="urn:microsoft.com/office/officeart/2005/8/layout/hierarchy2"/>
    <dgm:cxn modelId="{266E52EE-78C1-4E83-A435-F3CFAF2E67DB}" type="presParOf" srcId="{8F60B860-3AEC-4ECD-B9BD-7825184E1B09}" destId="{C41A8444-8585-43C6-AB51-39D67669431B}" srcOrd="2" destOrd="0" presId="urn:microsoft.com/office/officeart/2005/8/layout/hierarchy2"/>
    <dgm:cxn modelId="{5146EDB1-E8BA-4DA9-A450-2C9DF0AEBC46}" type="presParOf" srcId="{C41A8444-8585-43C6-AB51-39D67669431B}" destId="{F4C81594-A429-4A78-A796-B8DD125A3D24}" srcOrd="0" destOrd="0" presId="urn:microsoft.com/office/officeart/2005/8/layout/hierarchy2"/>
    <dgm:cxn modelId="{D0718293-CFDB-4470-81EC-B71C67EE6C65}" type="presParOf" srcId="{8F60B860-3AEC-4ECD-B9BD-7825184E1B09}" destId="{5334107E-0EEA-4EFF-A84F-7FC91417A68C}" srcOrd="3" destOrd="0" presId="urn:microsoft.com/office/officeart/2005/8/layout/hierarchy2"/>
    <dgm:cxn modelId="{19C7736E-3750-475D-9C42-727F5A88A7B5}" type="presParOf" srcId="{5334107E-0EEA-4EFF-A84F-7FC91417A68C}" destId="{E24A3CB8-B032-4B9B-B406-A7D9E1922E8C}" srcOrd="0" destOrd="0" presId="urn:microsoft.com/office/officeart/2005/8/layout/hierarchy2"/>
    <dgm:cxn modelId="{7511CD5A-1006-4C29-8842-F8985F1B68DA}" type="presParOf" srcId="{5334107E-0EEA-4EFF-A84F-7FC91417A68C}" destId="{D5D24580-38A1-435C-A995-4E99ECA6661F}" srcOrd="1" destOrd="0" presId="urn:microsoft.com/office/officeart/2005/8/layout/hierarchy2"/>
    <dgm:cxn modelId="{BF0F0455-9614-47F9-8EB9-06812839D125}" type="presParOf" srcId="{8F60B860-3AEC-4ECD-B9BD-7825184E1B09}" destId="{75B422D0-50D7-41E2-880C-E765D2E3933B}" srcOrd="4" destOrd="0" presId="urn:microsoft.com/office/officeart/2005/8/layout/hierarchy2"/>
    <dgm:cxn modelId="{FB283FED-C68D-4690-8F39-F4BE5B2558E9}" type="presParOf" srcId="{75B422D0-50D7-41E2-880C-E765D2E3933B}" destId="{094548BE-1C21-4E1D-AD4F-0513B6816A0C}" srcOrd="0" destOrd="0" presId="urn:microsoft.com/office/officeart/2005/8/layout/hierarchy2"/>
    <dgm:cxn modelId="{86553DF1-26F3-4894-9476-1EC283365C6F}" type="presParOf" srcId="{8F60B860-3AEC-4ECD-B9BD-7825184E1B09}" destId="{49B9AA22-D5DA-4FC5-B555-7EF8F0D239A1}" srcOrd="5" destOrd="0" presId="urn:microsoft.com/office/officeart/2005/8/layout/hierarchy2"/>
    <dgm:cxn modelId="{2C79D68B-3B36-4F7B-8193-5A5158CCEFB0}" type="presParOf" srcId="{49B9AA22-D5DA-4FC5-B555-7EF8F0D239A1}" destId="{DE8BD20A-4EA2-43D0-BE3F-00305F83248D}" srcOrd="0" destOrd="0" presId="urn:microsoft.com/office/officeart/2005/8/layout/hierarchy2"/>
    <dgm:cxn modelId="{C3E6FC6A-4AAC-44A0-AC7E-FBDBF24B8817}" type="presParOf" srcId="{49B9AA22-D5DA-4FC5-B555-7EF8F0D239A1}" destId="{FFD67009-7FD5-48DE-AFCD-C4E22C986EA3}" srcOrd="1" destOrd="0" presId="urn:microsoft.com/office/officeart/2005/8/layout/hierarchy2"/>
    <dgm:cxn modelId="{53DF0543-2C25-41E6-8BCE-130D140DB635}" type="presParOf" srcId="{8F60B860-3AEC-4ECD-B9BD-7825184E1B09}" destId="{B19CB1D6-C8EF-492D-A74B-824D05BE8AB3}" srcOrd="6" destOrd="0" presId="urn:microsoft.com/office/officeart/2005/8/layout/hierarchy2"/>
    <dgm:cxn modelId="{7E260A3F-B64D-45F6-88CB-CB1A240CE4D3}" type="presParOf" srcId="{B19CB1D6-C8EF-492D-A74B-824D05BE8AB3}" destId="{A302351A-D721-49BC-9F21-602966775A44}" srcOrd="0" destOrd="0" presId="urn:microsoft.com/office/officeart/2005/8/layout/hierarchy2"/>
    <dgm:cxn modelId="{A6A73595-DACA-49BB-B66D-84AB7B8A2944}" type="presParOf" srcId="{8F60B860-3AEC-4ECD-B9BD-7825184E1B09}" destId="{035BD054-0C55-47A5-A542-2655480AC725}" srcOrd="7" destOrd="0" presId="urn:microsoft.com/office/officeart/2005/8/layout/hierarchy2"/>
    <dgm:cxn modelId="{5A578A58-A8D5-4608-A046-528A7DECE278}" type="presParOf" srcId="{035BD054-0C55-47A5-A542-2655480AC725}" destId="{59F768AC-1788-4C7A-8285-73F56961CF82}" srcOrd="0" destOrd="0" presId="urn:microsoft.com/office/officeart/2005/8/layout/hierarchy2"/>
    <dgm:cxn modelId="{0DA0CC38-23A1-4706-873B-A215947D8E12}" type="presParOf" srcId="{035BD054-0C55-47A5-A542-2655480AC725}" destId="{4FEE2E72-6C84-4871-9097-B6DE1F3C973B}" srcOrd="1" destOrd="0" presId="urn:microsoft.com/office/officeart/2005/8/layout/hierarchy2"/>
    <dgm:cxn modelId="{9D501020-7060-40E4-90B7-F22454BF7C88}" type="presParOf" srcId="{8F60B860-3AEC-4ECD-B9BD-7825184E1B09}" destId="{EA1A0AC1-1306-4691-B900-D947B807C786}" srcOrd="8" destOrd="0" presId="urn:microsoft.com/office/officeart/2005/8/layout/hierarchy2"/>
    <dgm:cxn modelId="{4EAE6222-19FE-4D30-861B-92C10330B472}" type="presParOf" srcId="{EA1A0AC1-1306-4691-B900-D947B807C786}" destId="{7F8395AF-D706-4979-8C35-B3B1F3D61E38}" srcOrd="0" destOrd="0" presId="urn:microsoft.com/office/officeart/2005/8/layout/hierarchy2"/>
    <dgm:cxn modelId="{2DFB98A6-0FD9-4AC3-A8CD-B13C44D64C37}" type="presParOf" srcId="{8F60B860-3AEC-4ECD-B9BD-7825184E1B09}" destId="{EC4AE606-5793-42E8-B382-77729A1453D3}" srcOrd="9" destOrd="0" presId="urn:microsoft.com/office/officeart/2005/8/layout/hierarchy2"/>
    <dgm:cxn modelId="{56BEA9FD-6D01-4FA5-8180-AA881A519606}" type="presParOf" srcId="{EC4AE606-5793-42E8-B382-77729A1453D3}" destId="{5283C39E-7754-4623-825D-CA31569B83AE}" srcOrd="0" destOrd="0" presId="urn:microsoft.com/office/officeart/2005/8/layout/hierarchy2"/>
    <dgm:cxn modelId="{49E21D1D-B956-4BF9-AA0F-90D667F9D68B}" type="presParOf" srcId="{EC4AE606-5793-42E8-B382-77729A1453D3}" destId="{D1F20B31-1C21-4ECD-85BF-8E47285C5399}" srcOrd="1" destOrd="0" presId="urn:microsoft.com/office/officeart/2005/8/layout/hierarchy2"/>
    <dgm:cxn modelId="{E23B0469-3038-4461-AE57-6B5381655D03}" type="presParOf" srcId="{8F60B860-3AEC-4ECD-B9BD-7825184E1B09}" destId="{58B34FEA-59E0-4568-9FCC-92C0F6772C9E}" srcOrd="10" destOrd="0" presId="urn:microsoft.com/office/officeart/2005/8/layout/hierarchy2"/>
    <dgm:cxn modelId="{28A545DE-71E1-495C-8495-87142B8BD860}" type="presParOf" srcId="{58B34FEA-59E0-4568-9FCC-92C0F6772C9E}" destId="{B08C60B1-B761-4952-9E61-DA54055B945A}" srcOrd="0" destOrd="0" presId="urn:microsoft.com/office/officeart/2005/8/layout/hierarchy2"/>
    <dgm:cxn modelId="{1A486066-C7E4-4119-BDD4-5CA7A1189A25}" type="presParOf" srcId="{8F60B860-3AEC-4ECD-B9BD-7825184E1B09}" destId="{06013B85-1EA4-4910-86FE-4A54BD7663B6}" srcOrd="11" destOrd="0" presId="urn:microsoft.com/office/officeart/2005/8/layout/hierarchy2"/>
    <dgm:cxn modelId="{97B42FED-64D7-4FE9-B387-8E85039D1338}" type="presParOf" srcId="{06013B85-1EA4-4910-86FE-4A54BD7663B6}" destId="{9C3CF722-6583-4006-84C1-E37F9110580E}" srcOrd="0" destOrd="0" presId="urn:microsoft.com/office/officeart/2005/8/layout/hierarchy2"/>
    <dgm:cxn modelId="{00FE1AC8-A132-4ABF-900B-AA7D201E4042}" type="presParOf" srcId="{06013B85-1EA4-4910-86FE-4A54BD7663B6}" destId="{1E2463FD-194C-414F-8B94-B100EBF6288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1.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108C4232-65BB-4C8E-B81F-094D7CAAA857}"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00C01879-F005-446D-A500-AE95F317F933}" type="doc">
      <dgm:prSet loTypeId="urn:microsoft.com/office/officeart/2005/8/layout/bProcess4" loCatId="process" qsTypeId="urn:microsoft.com/office/officeart/2005/8/quickstyle/3d3" qsCatId="3D" csTypeId="urn:microsoft.com/office/officeart/2005/8/colors/accent2_3" csCatId="accent2" phldr="1"/>
      <dgm:spPr/>
      <dgm:t>
        <a:bodyPr/>
        <a:lstStyle/>
        <a:p>
          <a:endParaRPr lang="es-MX"/>
        </a:p>
      </dgm:t>
    </dgm:pt>
    <dgm:pt modelId="{CBC44A85-141F-4904-9B92-B5DD4C7B5813}">
      <dgm:prSet phldrT="[Texto]" custT="1"/>
      <dgm:spPr/>
      <dgm:t>
        <a:bodyPr/>
        <a:lstStyle/>
        <a:p>
          <a:pPr>
            <a:lnSpc>
              <a:spcPct val="100000"/>
            </a:lnSpc>
            <a:spcAft>
              <a:spcPts val="0"/>
            </a:spcAft>
          </a:pPr>
          <a:r>
            <a:rPr lang="es-MX" sz="1400" dirty="0" smtClean="0">
              <a:latin typeface="Arial Black" panose="020B0A04020102020204" pitchFamily="34" charset="0"/>
            </a:rPr>
            <a:t>Ley del Sistema Anticorrupción del Estado de Colima</a:t>
          </a:r>
          <a:endParaRPr lang="es-MX" sz="1400" dirty="0">
            <a:latin typeface="Arial Black" panose="020B0A04020102020204" pitchFamily="34" charset="0"/>
          </a:endParaRPr>
        </a:p>
      </dgm:t>
    </dgm:pt>
    <dgm:pt modelId="{05362602-1B46-4C04-B728-0497C83B0A9C}" type="parTrans" cxnId="{C14E60BD-870E-499A-B82D-4320435FBF60}">
      <dgm:prSet/>
      <dgm:spPr/>
      <dgm:t>
        <a:bodyPr/>
        <a:lstStyle/>
        <a:p>
          <a:endParaRPr lang="es-MX"/>
        </a:p>
      </dgm:t>
    </dgm:pt>
    <dgm:pt modelId="{46F8BFEB-3920-43A9-8695-BADB2B092E95}" type="sibTrans" cxnId="{C14E60BD-870E-499A-B82D-4320435FBF60}">
      <dgm:prSet/>
      <dgm:spPr/>
      <dgm:t>
        <a:bodyPr/>
        <a:lstStyle/>
        <a:p>
          <a:endParaRPr lang="es-MX"/>
        </a:p>
      </dgm:t>
    </dgm:pt>
    <dgm:pt modelId="{BF34EA46-0778-46DE-8E81-A5B83D175EAB}">
      <dgm:prSet phldrT="[Texto]" custT="1">
        <dgm:style>
          <a:lnRef idx="1">
            <a:schemeClr val="dk1"/>
          </a:lnRef>
          <a:fillRef idx="2">
            <a:schemeClr val="dk1"/>
          </a:fillRef>
          <a:effectRef idx="1">
            <a:schemeClr val="dk1"/>
          </a:effectRef>
          <a:fontRef idx="minor">
            <a:schemeClr val="dk1"/>
          </a:fontRef>
        </dgm:style>
      </dgm:prSet>
      <dgm:spPr/>
      <dgm:t>
        <a:bodyPr/>
        <a:lstStyle/>
        <a:p>
          <a:pPr>
            <a:lnSpc>
              <a:spcPct val="100000"/>
            </a:lnSpc>
            <a:spcAft>
              <a:spcPts val="0"/>
            </a:spcAft>
          </a:pPr>
          <a:r>
            <a:rPr lang="es-MX" sz="1400" dirty="0" smtClean="0">
              <a:latin typeface="Arial Black" panose="020B0A04020102020204" pitchFamily="34" charset="0"/>
            </a:rPr>
            <a:t>15/07/2017</a:t>
          </a:r>
          <a:endParaRPr lang="es-MX" sz="1400" dirty="0">
            <a:latin typeface="Arial Black" panose="020B0A04020102020204" pitchFamily="34" charset="0"/>
          </a:endParaRPr>
        </a:p>
      </dgm:t>
    </dgm:pt>
    <dgm:pt modelId="{630B72E1-6A7F-4C6B-8337-7CC3A3934A7B}" type="parTrans" cxnId="{2CD51D42-1F20-44DD-A7D1-553D2EAE9CA8}">
      <dgm:prSet/>
      <dgm:spPr/>
      <dgm:t>
        <a:bodyPr/>
        <a:lstStyle/>
        <a:p>
          <a:endParaRPr lang="es-MX"/>
        </a:p>
      </dgm:t>
    </dgm:pt>
    <dgm:pt modelId="{1389789B-3386-4E3A-97D0-EEC26E4B304F}" type="sibTrans" cxnId="{2CD51D42-1F20-44DD-A7D1-553D2EAE9CA8}">
      <dgm:prSet/>
      <dgm:spPr/>
      <dgm:t>
        <a:bodyPr/>
        <a:lstStyle/>
        <a:p>
          <a:endParaRPr lang="es-MX"/>
        </a:p>
      </dgm:t>
    </dgm:pt>
    <dgm:pt modelId="{880FA72D-AC07-4FF0-994A-88D54397D24B}">
      <dgm:prSet phldrT="[Texto]" custT="1"/>
      <dgm:spPr/>
      <dgm:t>
        <a:bodyPr/>
        <a:lstStyle/>
        <a:p>
          <a:pPr>
            <a:lnSpc>
              <a:spcPct val="100000"/>
            </a:lnSpc>
            <a:spcAft>
              <a:spcPts val="0"/>
            </a:spcAft>
          </a:pPr>
          <a:r>
            <a:rPr lang="es-MX" sz="1400" dirty="0" smtClean="0">
              <a:latin typeface="Arial Black" panose="020B0A04020102020204" pitchFamily="34" charset="0"/>
            </a:rPr>
            <a:t>Ley Orgánica de la Administración Pública del Estado de Colima</a:t>
          </a:r>
          <a:endParaRPr lang="es-MX" sz="1400" dirty="0">
            <a:latin typeface="Arial Black" panose="020B0A04020102020204" pitchFamily="34" charset="0"/>
          </a:endParaRPr>
        </a:p>
      </dgm:t>
    </dgm:pt>
    <dgm:pt modelId="{8AEEBBBF-82FB-47A3-9310-2F06C7728105}" type="parTrans" cxnId="{7052137C-E368-46CC-B603-42ED38401F14}">
      <dgm:prSet/>
      <dgm:spPr/>
      <dgm:t>
        <a:bodyPr/>
        <a:lstStyle/>
        <a:p>
          <a:endParaRPr lang="es-MX"/>
        </a:p>
      </dgm:t>
    </dgm:pt>
    <dgm:pt modelId="{0945EFD4-FFB9-4CAF-8A47-DA2EC34559F3}" type="sibTrans" cxnId="{7052137C-E368-46CC-B603-42ED38401F14}">
      <dgm:prSet/>
      <dgm:spPr/>
      <dgm:t>
        <a:bodyPr/>
        <a:lstStyle/>
        <a:p>
          <a:endParaRPr lang="es-MX"/>
        </a:p>
      </dgm:t>
    </dgm:pt>
    <dgm:pt modelId="{792E767D-E8B6-488B-BD76-739797CE658D}">
      <dgm:prSet phldrT="[Texto]" custT="1">
        <dgm:style>
          <a:lnRef idx="1">
            <a:schemeClr val="dk1"/>
          </a:lnRef>
          <a:fillRef idx="2">
            <a:schemeClr val="dk1"/>
          </a:fillRef>
          <a:effectRef idx="1">
            <a:schemeClr val="dk1"/>
          </a:effectRef>
          <a:fontRef idx="minor">
            <a:schemeClr val="dk1"/>
          </a:fontRef>
        </dgm:style>
      </dgm:prSet>
      <dgm:spPr/>
      <dgm:t>
        <a:bodyPr/>
        <a:lstStyle/>
        <a:p>
          <a:pPr>
            <a:lnSpc>
              <a:spcPct val="100000"/>
            </a:lnSpc>
            <a:spcAft>
              <a:spcPts val="0"/>
            </a:spcAft>
          </a:pPr>
          <a:r>
            <a:rPr lang="es-MX" sz="1400" dirty="0" smtClean="0">
              <a:latin typeface="Arial Black" panose="020B0A04020102020204" pitchFamily="34" charset="0"/>
            </a:rPr>
            <a:t>25/11/2017</a:t>
          </a:r>
          <a:endParaRPr lang="es-MX" sz="1400" dirty="0">
            <a:latin typeface="Arial Black" panose="020B0A04020102020204" pitchFamily="34" charset="0"/>
          </a:endParaRPr>
        </a:p>
      </dgm:t>
    </dgm:pt>
    <dgm:pt modelId="{DA5FBE70-7BBC-4795-9AC4-AC63BE43449D}" type="parTrans" cxnId="{BED43A04-E569-457F-8A27-6FB0A94C1D09}">
      <dgm:prSet/>
      <dgm:spPr/>
      <dgm:t>
        <a:bodyPr/>
        <a:lstStyle/>
        <a:p>
          <a:endParaRPr lang="es-MX"/>
        </a:p>
      </dgm:t>
    </dgm:pt>
    <dgm:pt modelId="{3A2553AB-80A9-4738-83F9-E4778D6B0350}" type="sibTrans" cxnId="{BED43A04-E569-457F-8A27-6FB0A94C1D09}">
      <dgm:prSet/>
      <dgm:spPr/>
      <dgm:t>
        <a:bodyPr/>
        <a:lstStyle/>
        <a:p>
          <a:endParaRPr lang="es-MX"/>
        </a:p>
      </dgm:t>
    </dgm:pt>
    <dgm:pt modelId="{E37147BF-5297-4ED1-B07C-2D546948509F}">
      <dgm:prSet phldrT="[Texto]" custT="1"/>
      <dgm:spPr/>
      <dgm:t>
        <a:bodyPr/>
        <a:lstStyle/>
        <a:p>
          <a:pPr>
            <a:lnSpc>
              <a:spcPct val="100000"/>
            </a:lnSpc>
            <a:spcAft>
              <a:spcPts val="0"/>
            </a:spcAft>
          </a:pPr>
          <a:r>
            <a:rPr lang="es-MX" sz="1400" dirty="0" smtClean="0">
              <a:latin typeface="Arial Black" panose="020B0A04020102020204" pitchFamily="34" charset="0"/>
            </a:rPr>
            <a:t>Ley de Fiscalización Superior del Estado</a:t>
          </a:r>
          <a:endParaRPr lang="es-MX" sz="1400" dirty="0">
            <a:latin typeface="Arial Black" panose="020B0A04020102020204" pitchFamily="34" charset="0"/>
          </a:endParaRPr>
        </a:p>
      </dgm:t>
    </dgm:pt>
    <dgm:pt modelId="{6C6A40C6-CB67-412D-B09D-731E5E41EF68}" type="parTrans" cxnId="{3615E467-EE1B-4323-AD32-3F88150B5880}">
      <dgm:prSet/>
      <dgm:spPr/>
      <dgm:t>
        <a:bodyPr/>
        <a:lstStyle/>
        <a:p>
          <a:endParaRPr lang="es-MX"/>
        </a:p>
      </dgm:t>
    </dgm:pt>
    <dgm:pt modelId="{45ABD9E0-A562-4E82-A117-6F6EE0B82F3A}" type="sibTrans" cxnId="{3615E467-EE1B-4323-AD32-3F88150B5880}">
      <dgm:prSet/>
      <dgm:spPr/>
      <dgm:t>
        <a:bodyPr/>
        <a:lstStyle/>
        <a:p>
          <a:endParaRPr lang="es-MX"/>
        </a:p>
      </dgm:t>
    </dgm:pt>
    <dgm:pt modelId="{7E21DBC0-BA1C-475D-945D-F9F246506F1B}">
      <dgm:prSet phldrT="[Texto]" custT="1"/>
      <dgm:spPr/>
      <dgm:t>
        <a:bodyPr/>
        <a:lstStyle/>
        <a:p>
          <a:pPr>
            <a:lnSpc>
              <a:spcPct val="100000"/>
            </a:lnSpc>
            <a:spcAft>
              <a:spcPts val="0"/>
            </a:spcAft>
          </a:pPr>
          <a:r>
            <a:rPr lang="es-MX" sz="1400" dirty="0" smtClean="0">
              <a:latin typeface="Arial Black" panose="020B0A04020102020204" pitchFamily="34" charset="0"/>
            </a:rPr>
            <a:t>Ley Orgánica de la Fiscalía General del Estado de Colima</a:t>
          </a:r>
          <a:endParaRPr lang="es-MX" sz="1400" dirty="0">
            <a:latin typeface="Arial Black" panose="020B0A04020102020204" pitchFamily="34" charset="0"/>
          </a:endParaRPr>
        </a:p>
      </dgm:t>
    </dgm:pt>
    <dgm:pt modelId="{3C55EBE6-9D62-45A5-82D4-FD73A3A9C77A}" type="parTrans" cxnId="{5FED9463-E206-4378-AC48-323042D3B806}">
      <dgm:prSet/>
      <dgm:spPr/>
      <dgm:t>
        <a:bodyPr/>
        <a:lstStyle/>
        <a:p>
          <a:endParaRPr lang="es-MX"/>
        </a:p>
      </dgm:t>
    </dgm:pt>
    <dgm:pt modelId="{58D858F4-DB0E-4FD1-9B73-A55EA23D707C}" type="sibTrans" cxnId="{5FED9463-E206-4378-AC48-323042D3B806}">
      <dgm:prSet/>
      <dgm:spPr/>
      <dgm:t>
        <a:bodyPr/>
        <a:lstStyle/>
        <a:p>
          <a:endParaRPr lang="es-MX"/>
        </a:p>
      </dgm:t>
    </dgm:pt>
    <dgm:pt modelId="{5148CFDE-247A-451A-B43D-1BBF65E1D6D7}">
      <dgm:prSet phldrT="[Texto]" custT="1">
        <dgm:style>
          <a:lnRef idx="1">
            <a:schemeClr val="dk1"/>
          </a:lnRef>
          <a:fillRef idx="2">
            <a:schemeClr val="dk1"/>
          </a:fillRef>
          <a:effectRef idx="1">
            <a:schemeClr val="dk1"/>
          </a:effectRef>
          <a:fontRef idx="minor">
            <a:schemeClr val="dk1"/>
          </a:fontRef>
        </dgm:style>
      </dgm:prSet>
      <dgm:spPr/>
      <dgm:t>
        <a:bodyPr/>
        <a:lstStyle/>
        <a:p>
          <a:pPr>
            <a:lnSpc>
              <a:spcPct val="100000"/>
            </a:lnSpc>
            <a:spcAft>
              <a:spcPts val="0"/>
            </a:spcAft>
          </a:pPr>
          <a:r>
            <a:rPr lang="es-MX" sz="1400" dirty="0" smtClean="0">
              <a:latin typeface="Arial Black" panose="020B0A04020102020204" pitchFamily="34" charset="0"/>
            </a:rPr>
            <a:t>31/08/2017</a:t>
          </a:r>
          <a:endParaRPr lang="es-MX" sz="1400" dirty="0">
            <a:latin typeface="Arial Black" panose="020B0A04020102020204" pitchFamily="34" charset="0"/>
          </a:endParaRPr>
        </a:p>
      </dgm:t>
    </dgm:pt>
    <dgm:pt modelId="{46012342-BE75-4D22-BB85-A957B2C4B839}" type="parTrans" cxnId="{CDA50A6F-251F-42E6-9175-16D6F9B4C062}">
      <dgm:prSet/>
      <dgm:spPr/>
      <dgm:t>
        <a:bodyPr/>
        <a:lstStyle/>
        <a:p>
          <a:endParaRPr lang="es-MX"/>
        </a:p>
      </dgm:t>
    </dgm:pt>
    <dgm:pt modelId="{CEC1B9D2-F980-47B7-B4A0-EEF7382A1C91}" type="sibTrans" cxnId="{CDA50A6F-251F-42E6-9175-16D6F9B4C062}">
      <dgm:prSet/>
      <dgm:spPr/>
      <dgm:t>
        <a:bodyPr/>
        <a:lstStyle/>
        <a:p>
          <a:endParaRPr lang="es-MX"/>
        </a:p>
      </dgm:t>
    </dgm:pt>
    <dgm:pt modelId="{01917D2D-817B-4186-808F-DF5AD45DAB5A}">
      <dgm:prSet phldrT="[Texto]" custT="1"/>
      <dgm:spPr/>
      <dgm:t>
        <a:bodyPr/>
        <a:lstStyle/>
        <a:p>
          <a:pPr>
            <a:lnSpc>
              <a:spcPct val="100000"/>
            </a:lnSpc>
            <a:spcAft>
              <a:spcPts val="0"/>
            </a:spcAft>
          </a:pPr>
          <a:r>
            <a:rPr lang="es-MX" sz="1400" dirty="0" smtClean="0">
              <a:latin typeface="Arial Black" panose="020B0A04020102020204" pitchFamily="34" charset="0"/>
            </a:rPr>
            <a:t>Ley Estatal de Responsabilidades  Administrativas</a:t>
          </a:r>
          <a:endParaRPr lang="es-MX" sz="1400" dirty="0">
            <a:latin typeface="Arial Black" panose="020B0A04020102020204" pitchFamily="34" charset="0"/>
          </a:endParaRPr>
        </a:p>
      </dgm:t>
    </dgm:pt>
    <dgm:pt modelId="{9EEAB5E7-981B-4374-85C7-7E18CBCAC2FF}" type="parTrans" cxnId="{BDEB557E-D47D-4DFC-A40C-8347C8B01BDB}">
      <dgm:prSet/>
      <dgm:spPr/>
      <dgm:t>
        <a:bodyPr/>
        <a:lstStyle/>
        <a:p>
          <a:endParaRPr lang="es-MX"/>
        </a:p>
      </dgm:t>
    </dgm:pt>
    <dgm:pt modelId="{418C5956-B0E7-412B-AAAA-7F45A50FF356}" type="sibTrans" cxnId="{BDEB557E-D47D-4DFC-A40C-8347C8B01BDB}">
      <dgm:prSet/>
      <dgm:spPr/>
      <dgm:t>
        <a:bodyPr/>
        <a:lstStyle/>
        <a:p>
          <a:endParaRPr lang="es-MX"/>
        </a:p>
      </dgm:t>
    </dgm:pt>
    <dgm:pt modelId="{3B5D9303-B197-4A9E-ACDA-B76B502E3171}">
      <dgm:prSet phldrT="[Texto]" custT="1"/>
      <dgm:spPr/>
      <dgm:t>
        <a:bodyPr/>
        <a:lstStyle/>
        <a:p>
          <a:pPr>
            <a:lnSpc>
              <a:spcPct val="100000"/>
            </a:lnSpc>
            <a:spcAft>
              <a:spcPts val="0"/>
            </a:spcAft>
          </a:pPr>
          <a:r>
            <a:rPr lang="es-MX" sz="1400" dirty="0" smtClean="0">
              <a:latin typeface="Arial Black" panose="020B0A04020102020204" pitchFamily="34" charset="0"/>
            </a:rPr>
            <a:t>Código Penal para el Estado de Colima</a:t>
          </a:r>
          <a:endParaRPr lang="es-MX" sz="1400" dirty="0">
            <a:latin typeface="Arial Black" panose="020B0A04020102020204" pitchFamily="34" charset="0"/>
          </a:endParaRPr>
        </a:p>
      </dgm:t>
    </dgm:pt>
    <dgm:pt modelId="{9D847910-D9BF-4687-87CC-E676CC627E8F}" type="parTrans" cxnId="{AE133A6F-73B2-4082-90DB-AF271D7AABB3}">
      <dgm:prSet/>
      <dgm:spPr/>
      <dgm:t>
        <a:bodyPr/>
        <a:lstStyle/>
        <a:p>
          <a:endParaRPr lang="es-MX"/>
        </a:p>
      </dgm:t>
    </dgm:pt>
    <dgm:pt modelId="{17E2B4AB-A05F-4982-81AF-A230BFEF3714}" type="sibTrans" cxnId="{AE133A6F-73B2-4082-90DB-AF271D7AABB3}">
      <dgm:prSet/>
      <dgm:spPr/>
      <dgm:t>
        <a:bodyPr/>
        <a:lstStyle/>
        <a:p>
          <a:endParaRPr lang="es-MX"/>
        </a:p>
      </dgm:t>
    </dgm:pt>
    <dgm:pt modelId="{BA6D82D9-D185-42AF-8386-843D5E4F9309}">
      <dgm:prSet phldrT="[Texto]" custT="1">
        <dgm:style>
          <a:lnRef idx="1">
            <a:schemeClr val="dk1"/>
          </a:lnRef>
          <a:fillRef idx="2">
            <a:schemeClr val="dk1"/>
          </a:fillRef>
          <a:effectRef idx="1">
            <a:schemeClr val="dk1"/>
          </a:effectRef>
          <a:fontRef idx="minor">
            <a:schemeClr val="dk1"/>
          </a:fontRef>
        </dgm:style>
      </dgm:prSet>
      <dgm:spPr/>
      <dgm:t>
        <a:bodyPr/>
        <a:lstStyle/>
        <a:p>
          <a:pPr>
            <a:lnSpc>
              <a:spcPct val="100000"/>
            </a:lnSpc>
            <a:spcAft>
              <a:spcPts val="0"/>
            </a:spcAft>
          </a:pPr>
          <a:r>
            <a:rPr lang="es-MX" sz="1400" dirty="0" smtClean="0">
              <a:latin typeface="Arial Black" panose="020B0A04020102020204" pitchFamily="34" charset="0"/>
            </a:rPr>
            <a:t>25/11/2017</a:t>
          </a:r>
          <a:endParaRPr lang="es-MX" sz="1400" dirty="0">
            <a:latin typeface="Arial Black" panose="020B0A04020102020204" pitchFamily="34" charset="0"/>
          </a:endParaRPr>
        </a:p>
      </dgm:t>
    </dgm:pt>
    <dgm:pt modelId="{0970363B-4A27-4F7D-9EE0-6E34B93E204B}" type="parTrans" cxnId="{5547FED3-DE42-49B4-85ED-697D3F9554E7}">
      <dgm:prSet/>
      <dgm:spPr/>
      <dgm:t>
        <a:bodyPr/>
        <a:lstStyle/>
        <a:p>
          <a:endParaRPr lang="es-MX"/>
        </a:p>
      </dgm:t>
    </dgm:pt>
    <dgm:pt modelId="{71E97DEF-8FE7-4340-94CC-49038CAF7282}" type="sibTrans" cxnId="{5547FED3-DE42-49B4-85ED-697D3F9554E7}">
      <dgm:prSet/>
      <dgm:spPr/>
      <dgm:t>
        <a:bodyPr/>
        <a:lstStyle/>
        <a:p>
          <a:endParaRPr lang="es-MX"/>
        </a:p>
      </dgm:t>
    </dgm:pt>
    <dgm:pt modelId="{F2516F75-7CF2-4F14-ACC7-53BAC6F4C0B9}">
      <dgm:prSet phldrT="[Texto]" custT="1"/>
      <dgm:spPr/>
      <dgm:t>
        <a:bodyPr/>
        <a:lstStyle/>
        <a:p>
          <a:pPr>
            <a:lnSpc>
              <a:spcPct val="100000"/>
            </a:lnSpc>
            <a:spcAft>
              <a:spcPts val="0"/>
            </a:spcAft>
          </a:pPr>
          <a:r>
            <a:rPr lang="es-MX" sz="1400" dirty="0" smtClean="0">
              <a:latin typeface="Arial Black" panose="020B0A04020102020204" pitchFamily="34" charset="0"/>
            </a:rPr>
            <a:t>Reforma Constitucional </a:t>
          </a:r>
          <a:endParaRPr lang="es-MX" sz="1400" dirty="0">
            <a:latin typeface="Arial Black" panose="020B0A04020102020204" pitchFamily="34" charset="0"/>
          </a:endParaRPr>
        </a:p>
      </dgm:t>
    </dgm:pt>
    <dgm:pt modelId="{5E0E22D0-65D0-4875-A554-DDD70E37E15F}" type="parTrans" cxnId="{EC8F840D-D5B6-42AD-9C0E-9A67C7941267}">
      <dgm:prSet/>
      <dgm:spPr/>
      <dgm:t>
        <a:bodyPr/>
        <a:lstStyle/>
        <a:p>
          <a:endParaRPr lang="es-MX"/>
        </a:p>
      </dgm:t>
    </dgm:pt>
    <dgm:pt modelId="{C76DDEFB-AC9C-402D-AD5B-E1B41D1FD371}" type="sibTrans" cxnId="{EC8F840D-D5B6-42AD-9C0E-9A67C7941267}">
      <dgm:prSet/>
      <dgm:spPr/>
      <dgm:t>
        <a:bodyPr/>
        <a:lstStyle/>
        <a:p>
          <a:endParaRPr lang="es-MX"/>
        </a:p>
      </dgm:t>
    </dgm:pt>
    <dgm:pt modelId="{254FF87A-0FBD-44D0-B5EB-9911D7E95D32}">
      <dgm:prSet phldrT="[Texto]" custT="1">
        <dgm:style>
          <a:lnRef idx="1">
            <a:schemeClr val="accent2"/>
          </a:lnRef>
          <a:fillRef idx="2">
            <a:schemeClr val="accent2"/>
          </a:fillRef>
          <a:effectRef idx="1">
            <a:schemeClr val="accent2"/>
          </a:effectRef>
          <a:fontRef idx="minor">
            <a:schemeClr val="dk1"/>
          </a:fontRef>
        </dgm:style>
      </dgm:prSet>
      <dgm:spPr/>
      <dgm:t>
        <a:bodyPr/>
        <a:lstStyle/>
        <a:p>
          <a:pPr>
            <a:lnSpc>
              <a:spcPct val="100000"/>
            </a:lnSpc>
            <a:spcAft>
              <a:spcPts val="0"/>
            </a:spcAft>
          </a:pPr>
          <a:r>
            <a:rPr lang="es-MX" sz="1400" dirty="0" smtClean="0">
              <a:latin typeface="Arial Black" panose="020B0A04020102020204" pitchFamily="34" charset="0"/>
            </a:rPr>
            <a:t>13/05/2017</a:t>
          </a:r>
          <a:endParaRPr lang="es-MX" sz="1400" dirty="0">
            <a:latin typeface="Arial Black" panose="020B0A04020102020204" pitchFamily="34" charset="0"/>
          </a:endParaRPr>
        </a:p>
      </dgm:t>
    </dgm:pt>
    <dgm:pt modelId="{4A029054-DC45-4A08-838B-97EC306F95EE}" type="parTrans" cxnId="{38EDF2CF-42D6-424B-BA94-E67E3259A53B}">
      <dgm:prSet/>
      <dgm:spPr/>
      <dgm:t>
        <a:bodyPr/>
        <a:lstStyle/>
        <a:p>
          <a:endParaRPr lang="es-MX"/>
        </a:p>
      </dgm:t>
    </dgm:pt>
    <dgm:pt modelId="{E23304FB-F145-40E9-AC7E-E562271AFA23}" type="sibTrans" cxnId="{38EDF2CF-42D6-424B-BA94-E67E3259A53B}">
      <dgm:prSet/>
      <dgm:spPr/>
      <dgm:t>
        <a:bodyPr/>
        <a:lstStyle/>
        <a:p>
          <a:endParaRPr lang="es-MX"/>
        </a:p>
      </dgm:t>
    </dgm:pt>
    <dgm:pt modelId="{6A6E07BC-E145-4B07-9F22-709D2B9E22DB}">
      <dgm:prSet phldrT="[Texto]" custT="1"/>
      <dgm:spPr/>
      <dgm:t>
        <a:bodyPr/>
        <a:lstStyle/>
        <a:p>
          <a:pPr>
            <a:lnSpc>
              <a:spcPct val="100000"/>
            </a:lnSpc>
            <a:spcAft>
              <a:spcPts val="0"/>
            </a:spcAft>
          </a:pPr>
          <a:r>
            <a:rPr lang="es-MX" sz="1400" dirty="0" smtClean="0">
              <a:latin typeface="Arial Black" panose="020B0A04020102020204" pitchFamily="34" charset="0"/>
            </a:rPr>
            <a:t>Ley de lo Contencioso y Administrativo del Estado de Colima</a:t>
          </a:r>
          <a:endParaRPr lang="es-MX" sz="1400" dirty="0">
            <a:latin typeface="Arial Black" panose="020B0A04020102020204" pitchFamily="34" charset="0"/>
          </a:endParaRPr>
        </a:p>
      </dgm:t>
    </dgm:pt>
    <dgm:pt modelId="{950C4EF2-FEAC-405E-A3F6-45794B826851}" type="parTrans" cxnId="{889894A3-DA83-4034-9882-CA2F4A447CC2}">
      <dgm:prSet/>
      <dgm:spPr/>
      <dgm:t>
        <a:bodyPr/>
        <a:lstStyle/>
        <a:p>
          <a:endParaRPr lang="es-MX"/>
        </a:p>
      </dgm:t>
    </dgm:pt>
    <dgm:pt modelId="{48432C86-598A-4F22-B457-AC8FBC135D5C}" type="sibTrans" cxnId="{889894A3-DA83-4034-9882-CA2F4A447CC2}">
      <dgm:prSet/>
      <dgm:spPr/>
      <dgm:t>
        <a:bodyPr/>
        <a:lstStyle/>
        <a:p>
          <a:endParaRPr lang="es-MX"/>
        </a:p>
      </dgm:t>
    </dgm:pt>
    <dgm:pt modelId="{D07D8B8D-B64B-4690-91EE-D0F5DD7349AB}">
      <dgm:prSet phldrT="[Texto]" custT="1"/>
      <dgm:spPr/>
      <dgm:t>
        <a:bodyPr/>
        <a:lstStyle/>
        <a:p>
          <a:pPr>
            <a:lnSpc>
              <a:spcPct val="100000"/>
            </a:lnSpc>
            <a:spcAft>
              <a:spcPts val="0"/>
            </a:spcAft>
          </a:pPr>
          <a:r>
            <a:rPr lang="es-MX" sz="1400" dirty="0" smtClean="0">
              <a:latin typeface="Arial Black" panose="020B0A04020102020204" pitchFamily="34" charset="0"/>
            </a:rPr>
            <a:t>16/06/2018</a:t>
          </a:r>
          <a:endParaRPr lang="es-MX" sz="1400" dirty="0">
            <a:latin typeface="Arial Black" panose="020B0A04020102020204" pitchFamily="34" charset="0"/>
          </a:endParaRPr>
        </a:p>
      </dgm:t>
    </dgm:pt>
    <dgm:pt modelId="{6BB491CF-E538-448F-B7DE-7D9EC5B5AB5A}" type="parTrans" cxnId="{2926DC34-C69B-4B64-BD2F-8DEC5F8A2FE8}">
      <dgm:prSet/>
      <dgm:spPr/>
      <dgm:t>
        <a:bodyPr/>
        <a:lstStyle/>
        <a:p>
          <a:endParaRPr lang="es-MX"/>
        </a:p>
      </dgm:t>
    </dgm:pt>
    <dgm:pt modelId="{A4650E84-A256-4BF2-B9CF-96A8E4FC0790}" type="sibTrans" cxnId="{2926DC34-C69B-4B64-BD2F-8DEC5F8A2FE8}">
      <dgm:prSet/>
      <dgm:spPr/>
      <dgm:t>
        <a:bodyPr/>
        <a:lstStyle/>
        <a:p>
          <a:endParaRPr lang="es-MX"/>
        </a:p>
      </dgm:t>
    </dgm:pt>
    <dgm:pt modelId="{8498BD7B-532F-41F4-9E3C-141D266AF58A}">
      <dgm:prSet phldrT="[Texto]" custT="1"/>
      <dgm:spPr/>
      <dgm:t>
        <a:bodyPr/>
        <a:lstStyle/>
        <a:p>
          <a:pPr>
            <a:lnSpc>
              <a:spcPct val="100000"/>
            </a:lnSpc>
            <a:spcAft>
              <a:spcPts val="0"/>
            </a:spcAft>
          </a:pPr>
          <a:r>
            <a:rPr lang="es-MX" sz="1400" dirty="0" smtClean="0">
              <a:latin typeface="Arial Black" panose="020B0A04020102020204" pitchFamily="34" charset="0"/>
            </a:rPr>
            <a:t>07/04/2018</a:t>
          </a:r>
          <a:endParaRPr lang="es-MX" sz="1400" dirty="0">
            <a:latin typeface="Arial Black" panose="020B0A04020102020204" pitchFamily="34" charset="0"/>
          </a:endParaRPr>
        </a:p>
      </dgm:t>
    </dgm:pt>
    <dgm:pt modelId="{DAC001AA-5687-4612-BD10-7969D9239F01}" type="parTrans" cxnId="{B80D8964-AEF2-4672-B983-920636E5C298}">
      <dgm:prSet/>
      <dgm:spPr/>
      <dgm:t>
        <a:bodyPr/>
        <a:lstStyle/>
        <a:p>
          <a:endParaRPr lang="es-MX"/>
        </a:p>
      </dgm:t>
    </dgm:pt>
    <dgm:pt modelId="{A4602732-643F-496B-9EF7-497A8051B982}" type="sibTrans" cxnId="{B80D8964-AEF2-4672-B983-920636E5C298}">
      <dgm:prSet/>
      <dgm:spPr/>
      <dgm:t>
        <a:bodyPr/>
        <a:lstStyle/>
        <a:p>
          <a:endParaRPr lang="es-MX"/>
        </a:p>
      </dgm:t>
    </dgm:pt>
    <dgm:pt modelId="{2FD06341-A085-4F4E-8192-2F1F2EB38EFA}">
      <dgm:prSet phldrT="[Texto]" custT="1">
        <dgm:style>
          <a:lnRef idx="1">
            <a:schemeClr val="dk1"/>
          </a:lnRef>
          <a:fillRef idx="2">
            <a:schemeClr val="dk1"/>
          </a:fillRef>
          <a:effectRef idx="1">
            <a:schemeClr val="dk1"/>
          </a:effectRef>
          <a:fontRef idx="minor">
            <a:schemeClr val="dk1"/>
          </a:fontRef>
        </dgm:style>
      </dgm:prSet>
      <dgm:spPr/>
      <dgm:t>
        <a:bodyPr/>
        <a:lstStyle/>
        <a:p>
          <a:pPr>
            <a:lnSpc>
              <a:spcPct val="100000"/>
            </a:lnSpc>
            <a:spcAft>
              <a:spcPts val="0"/>
            </a:spcAft>
          </a:pPr>
          <a:r>
            <a:rPr lang="es-MX" sz="1400" dirty="0" smtClean="0">
              <a:latin typeface="Arial Black" panose="020B0A04020102020204" pitchFamily="34" charset="0"/>
            </a:rPr>
            <a:t>01/08/2018</a:t>
          </a:r>
          <a:endParaRPr lang="es-MX" sz="1400" dirty="0">
            <a:latin typeface="Arial Black" panose="020B0A04020102020204" pitchFamily="34" charset="0"/>
          </a:endParaRPr>
        </a:p>
      </dgm:t>
    </dgm:pt>
    <dgm:pt modelId="{50624E5F-95E4-4462-99CE-F6AD15A863FA}" type="sibTrans" cxnId="{19F90E52-A309-41D7-BADC-8FEA31D8A46C}">
      <dgm:prSet/>
      <dgm:spPr/>
      <dgm:t>
        <a:bodyPr/>
        <a:lstStyle/>
        <a:p>
          <a:endParaRPr lang="es-MX"/>
        </a:p>
      </dgm:t>
    </dgm:pt>
    <dgm:pt modelId="{30A69B1E-E77D-4592-81C5-AA19D0F792E5}" type="parTrans" cxnId="{19F90E52-A309-41D7-BADC-8FEA31D8A46C}">
      <dgm:prSet/>
      <dgm:spPr/>
      <dgm:t>
        <a:bodyPr/>
        <a:lstStyle/>
        <a:p>
          <a:endParaRPr lang="es-MX"/>
        </a:p>
      </dgm:t>
    </dgm:pt>
    <dgm:pt modelId="{14483A55-8802-4E76-8E02-E7039382CBC0}" type="pres">
      <dgm:prSet presAssocID="{00C01879-F005-446D-A500-AE95F317F933}" presName="Name0" presStyleCnt="0">
        <dgm:presLayoutVars>
          <dgm:dir/>
          <dgm:resizeHandles/>
        </dgm:presLayoutVars>
      </dgm:prSet>
      <dgm:spPr/>
      <dgm:t>
        <a:bodyPr/>
        <a:lstStyle/>
        <a:p>
          <a:endParaRPr lang="es-MX"/>
        </a:p>
      </dgm:t>
    </dgm:pt>
    <dgm:pt modelId="{C71E2ADF-2345-497D-B9D5-D278C4124E9E}" type="pres">
      <dgm:prSet presAssocID="{F2516F75-7CF2-4F14-ACC7-53BAC6F4C0B9}" presName="compNode" presStyleCnt="0"/>
      <dgm:spPr/>
      <dgm:t>
        <a:bodyPr/>
        <a:lstStyle/>
        <a:p>
          <a:endParaRPr lang="es-MX"/>
        </a:p>
      </dgm:t>
    </dgm:pt>
    <dgm:pt modelId="{80F468C2-3B6C-48D6-92DD-F7E721984701}" type="pres">
      <dgm:prSet presAssocID="{F2516F75-7CF2-4F14-ACC7-53BAC6F4C0B9}" presName="dummyConnPt" presStyleCnt="0"/>
      <dgm:spPr/>
      <dgm:t>
        <a:bodyPr/>
        <a:lstStyle/>
        <a:p>
          <a:endParaRPr lang="es-MX"/>
        </a:p>
      </dgm:t>
    </dgm:pt>
    <dgm:pt modelId="{D9DB1F98-0331-4F9B-B4B4-2D4F12C0104B}" type="pres">
      <dgm:prSet presAssocID="{F2516F75-7CF2-4F14-ACC7-53BAC6F4C0B9}" presName="node" presStyleLbl="node1" presStyleIdx="0" presStyleCnt="8">
        <dgm:presLayoutVars>
          <dgm:bulletEnabled val="1"/>
        </dgm:presLayoutVars>
      </dgm:prSet>
      <dgm:spPr/>
      <dgm:t>
        <a:bodyPr/>
        <a:lstStyle/>
        <a:p>
          <a:endParaRPr lang="es-MX"/>
        </a:p>
      </dgm:t>
    </dgm:pt>
    <dgm:pt modelId="{AEC7C39F-9254-4B54-89B6-41E791F18AEA}" type="pres">
      <dgm:prSet presAssocID="{C76DDEFB-AC9C-402D-AD5B-E1B41D1FD371}" presName="sibTrans" presStyleLbl="bgSibTrans2D1" presStyleIdx="0" presStyleCnt="7"/>
      <dgm:spPr/>
      <dgm:t>
        <a:bodyPr/>
        <a:lstStyle/>
        <a:p>
          <a:endParaRPr lang="es-MX"/>
        </a:p>
      </dgm:t>
    </dgm:pt>
    <dgm:pt modelId="{B2CF0C05-DFDD-4968-9535-B69D1647F20D}" type="pres">
      <dgm:prSet presAssocID="{CBC44A85-141F-4904-9B92-B5DD4C7B5813}" presName="compNode" presStyleCnt="0"/>
      <dgm:spPr/>
      <dgm:t>
        <a:bodyPr/>
        <a:lstStyle/>
        <a:p>
          <a:endParaRPr lang="es-MX"/>
        </a:p>
      </dgm:t>
    </dgm:pt>
    <dgm:pt modelId="{9E71AAD0-F1FD-4A40-A0CB-C9EB197DDF63}" type="pres">
      <dgm:prSet presAssocID="{CBC44A85-141F-4904-9B92-B5DD4C7B5813}" presName="dummyConnPt" presStyleCnt="0"/>
      <dgm:spPr/>
      <dgm:t>
        <a:bodyPr/>
        <a:lstStyle/>
        <a:p>
          <a:endParaRPr lang="es-MX"/>
        </a:p>
      </dgm:t>
    </dgm:pt>
    <dgm:pt modelId="{EC16DE23-BA49-48F7-A823-B50919EDD871}" type="pres">
      <dgm:prSet presAssocID="{CBC44A85-141F-4904-9B92-B5DD4C7B5813}" presName="node" presStyleLbl="node1" presStyleIdx="1" presStyleCnt="8">
        <dgm:presLayoutVars>
          <dgm:bulletEnabled val="1"/>
        </dgm:presLayoutVars>
      </dgm:prSet>
      <dgm:spPr/>
      <dgm:t>
        <a:bodyPr/>
        <a:lstStyle/>
        <a:p>
          <a:endParaRPr lang="es-MX"/>
        </a:p>
      </dgm:t>
    </dgm:pt>
    <dgm:pt modelId="{CDF224D4-6147-46F1-BFC7-C52829047F8D}" type="pres">
      <dgm:prSet presAssocID="{46F8BFEB-3920-43A9-8695-BADB2B092E95}" presName="sibTrans" presStyleLbl="bgSibTrans2D1" presStyleIdx="1" presStyleCnt="7"/>
      <dgm:spPr/>
      <dgm:t>
        <a:bodyPr/>
        <a:lstStyle/>
        <a:p>
          <a:endParaRPr lang="es-MX"/>
        </a:p>
      </dgm:t>
    </dgm:pt>
    <dgm:pt modelId="{D105A32C-67F3-4359-8E5E-57EB7270401D}" type="pres">
      <dgm:prSet presAssocID="{880FA72D-AC07-4FF0-994A-88D54397D24B}" presName="compNode" presStyleCnt="0"/>
      <dgm:spPr/>
      <dgm:t>
        <a:bodyPr/>
        <a:lstStyle/>
        <a:p>
          <a:endParaRPr lang="es-MX"/>
        </a:p>
      </dgm:t>
    </dgm:pt>
    <dgm:pt modelId="{B4E72D58-CEC4-48CD-B771-8526F954D6C7}" type="pres">
      <dgm:prSet presAssocID="{880FA72D-AC07-4FF0-994A-88D54397D24B}" presName="dummyConnPt" presStyleCnt="0"/>
      <dgm:spPr/>
      <dgm:t>
        <a:bodyPr/>
        <a:lstStyle/>
        <a:p>
          <a:endParaRPr lang="es-MX"/>
        </a:p>
      </dgm:t>
    </dgm:pt>
    <dgm:pt modelId="{146DF08C-ECD3-4266-BA1F-41CF7D4C400F}" type="pres">
      <dgm:prSet presAssocID="{880FA72D-AC07-4FF0-994A-88D54397D24B}" presName="node" presStyleLbl="node1" presStyleIdx="2" presStyleCnt="8">
        <dgm:presLayoutVars>
          <dgm:bulletEnabled val="1"/>
        </dgm:presLayoutVars>
      </dgm:prSet>
      <dgm:spPr/>
      <dgm:t>
        <a:bodyPr/>
        <a:lstStyle/>
        <a:p>
          <a:endParaRPr lang="es-MX"/>
        </a:p>
      </dgm:t>
    </dgm:pt>
    <dgm:pt modelId="{CB74E39B-21D3-466C-9C78-EA20975EE0D0}" type="pres">
      <dgm:prSet presAssocID="{0945EFD4-FFB9-4CAF-8A47-DA2EC34559F3}" presName="sibTrans" presStyleLbl="bgSibTrans2D1" presStyleIdx="2" presStyleCnt="7"/>
      <dgm:spPr/>
      <dgm:t>
        <a:bodyPr/>
        <a:lstStyle/>
        <a:p>
          <a:endParaRPr lang="es-MX"/>
        </a:p>
      </dgm:t>
    </dgm:pt>
    <dgm:pt modelId="{1253D62E-6088-4FE5-A278-0EA0C3C5FE83}" type="pres">
      <dgm:prSet presAssocID="{E37147BF-5297-4ED1-B07C-2D546948509F}" presName="compNode" presStyleCnt="0"/>
      <dgm:spPr/>
      <dgm:t>
        <a:bodyPr/>
        <a:lstStyle/>
        <a:p>
          <a:endParaRPr lang="es-MX"/>
        </a:p>
      </dgm:t>
    </dgm:pt>
    <dgm:pt modelId="{18A146AE-BB79-4F85-A025-0FAC3D71B470}" type="pres">
      <dgm:prSet presAssocID="{E37147BF-5297-4ED1-B07C-2D546948509F}" presName="dummyConnPt" presStyleCnt="0"/>
      <dgm:spPr/>
      <dgm:t>
        <a:bodyPr/>
        <a:lstStyle/>
        <a:p>
          <a:endParaRPr lang="es-MX"/>
        </a:p>
      </dgm:t>
    </dgm:pt>
    <dgm:pt modelId="{7856AE92-6EB5-4DB2-B553-5839825A2C61}" type="pres">
      <dgm:prSet presAssocID="{E37147BF-5297-4ED1-B07C-2D546948509F}" presName="node" presStyleLbl="node1" presStyleIdx="3" presStyleCnt="8">
        <dgm:presLayoutVars>
          <dgm:bulletEnabled val="1"/>
        </dgm:presLayoutVars>
      </dgm:prSet>
      <dgm:spPr/>
      <dgm:t>
        <a:bodyPr/>
        <a:lstStyle/>
        <a:p>
          <a:endParaRPr lang="es-MX"/>
        </a:p>
      </dgm:t>
    </dgm:pt>
    <dgm:pt modelId="{7DF7B5A7-E634-4C59-BCB4-6043672F90EA}" type="pres">
      <dgm:prSet presAssocID="{45ABD9E0-A562-4E82-A117-6F6EE0B82F3A}" presName="sibTrans" presStyleLbl="bgSibTrans2D1" presStyleIdx="3" presStyleCnt="7"/>
      <dgm:spPr/>
      <dgm:t>
        <a:bodyPr/>
        <a:lstStyle/>
        <a:p>
          <a:endParaRPr lang="es-MX"/>
        </a:p>
      </dgm:t>
    </dgm:pt>
    <dgm:pt modelId="{D22B768A-7224-4A09-B832-80F02F2FF08C}" type="pres">
      <dgm:prSet presAssocID="{7E21DBC0-BA1C-475D-945D-F9F246506F1B}" presName="compNode" presStyleCnt="0"/>
      <dgm:spPr/>
      <dgm:t>
        <a:bodyPr/>
        <a:lstStyle/>
        <a:p>
          <a:endParaRPr lang="es-MX"/>
        </a:p>
      </dgm:t>
    </dgm:pt>
    <dgm:pt modelId="{6B89CAAC-5AA4-4F57-930D-5171C34E83BB}" type="pres">
      <dgm:prSet presAssocID="{7E21DBC0-BA1C-475D-945D-F9F246506F1B}" presName="dummyConnPt" presStyleCnt="0"/>
      <dgm:spPr/>
      <dgm:t>
        <a:bodyPr/>
        <a:lstStyle/>
        <a:p>
          <a:endParaRPr lang="es-MX"/>
        </a:p>
      </dgm:t>
    </dgm:pt>
    <dgm:pt modelId="{EF4728D6-3B91-40FC-A896-AE316A4B26F4}" type="pres">
      <dgm:prSet presAssocID="{7E21DBC0-BA1C-475D-945D-F9F246506F1B}" presName="node" presStyleLbl="node1" presStyleIdx="4" presStyleCnt="8">
        <dgm:presLayoutVars>
          <dgm:bulletEnabled val="1"/>
        </dgm:presLayoutVars>
      </dgm:prSet>
      <dgm:spPr/>
      <dgm:t>
        <a:bodyPr/>
        <a:lstStyle/>
        <a:p>
          <a:endParaRPr lang="es-MX"/>
        </a:p>
      </dgm:t>
    </dgm:pt>
    <dgm:pt modelId="{64F47424-DCA9-44D4-A355-33E7E2FC470C}" type="pres">
      <dgm:prSet presAssocID="{58D858F4-DB0E-4FD1-9B73-A55EA23D707C}" presName="sibTrans" presStyleLbl="bgSibTrans2D1" presStyleIdx="4" presStyleCnt="7"/>
      <dgm:spPr/>
      <dgm:t>
        <a:bodyPr/>
        <a:lstStyle/>
        <a:p>
          <a:endParaRPr lang="es-MX"/>
        </a:p>
      </dgm:t>
    </dgm:pt>
    <dgm:pt modelId="{54E06E2F-6900-421A-8A27-016D0205B427}" type="pres">
      <dgm:prSet presAssocID="{6A6E07BC-E145-4B07-9F22-709D2B9E22DB}" presName="compNode" presStyleCnt="0"/>
      <dgm:spPr/>
      <dgm:t>
        <a:bodyPr/>
        <a:lstStyle/>
        <a:p>
          <a:endParaRPr lang="es-MX"/>
        </a:p>
      </dgm:t>
    </dgm:pt>
    <dgm:pt modelId="{6933C48E-CA6C-44B5-9D2F-79D6FEECF532}" type="pres">
      <dgm:prSet presAssocID="{6A6E07BC-E145-4B07-9F22-709D2B9E22DB}" presName="dummyConnPt" presStyleCnt="0"/>
      <dgm:spPr/>
      <dgm:t>
        <a:bodyPr/>
        <a:lstStyle/>
        <a:p>
          <a:endParaRPr lang="es-MX"/>
        </a:p>
      </dgm:t>
    </dgm:pt>
    <dgm:pt modelId="{54AA5058-DD9A-4B68-9231-014E7881D892}" type="pres">
      <dgm:prSet presAssocID="{6A6E07BC-E145-4B07-9F22-709D2B9E22DB}" presName="node" presStyleLbl="node1" presStyleIdx="5" presStyleCnt="8">
        <dgm:presLayoutVars>
          <dgm:bulletEnabled val="1"/>
        </dgm:presLayoutVars>
      </dgm:prSet>
      <dgm:spPr/>
      <dgm:t>
        <a:bodyPr/>
        <a:lstStyle/>
        <a:p>
          <a:endParaRPr lang="es-MX"/>
        </a:p>
      </dgm:t>
    </dgm:pt>
    <dgm:pt modelId="{2DC872E4-5CCE-4058-8F89-40DCEDA41A74}" type="pres">
      <dgm:prSet presAssocID="{48432C86-598A-4F22-B457-AC8FBC135D5C}" presName="sibTrans" presStyleLbl="bgSibTrans2D1" presStyleIdx="5" presStyleCnt="7"/>
      <dgm:spPr/>
      <dgm:t>
        <a:bodyPr/>
        <a:lstStyle/>
        <a:p>
          <a:endParaRPr lang="es-MX"/>
        </a:p>
      </dgm:t>
    </dgm:pt>
    <dgm:pt modelId="{1A75F512-025C-4544-AC15-7F1C9F5B33A5}" type="pres">
      <dgm:prSet presAssocID="{01917D2D-817B-4186-808F-DF5AD45DAB5A}" presName="compNode" presStyleCnt="0"/>
      <dgm:spPr/>
      <dgm:t>
        <a:bodyPr/>
        <a:lstStyle/>
        <a:p>
          <a:endParaRPr lang="es-MX"/>
        </a:p>
      </dgm:t>
    </dgm:pt>
    <dgm:pt modelId="{3F3E01A1-9FFD-4954-969B-C76E6F56CEFB}" type="pres">
      <dgm:prSet presAssocID="{01917D2D-817B-4186-808F-DF5AD45DAB5A}" presName="dummyConnPt" presStyleCnt="0"/>
      <dgm:spPr/>
      <dgm:t>
        <a:bodyPr/>
        <a:lstStyle/>
        <a:p>
          <a:endParaRPr lang="es-MX"/>
        </a:p>
      </dgm:t>
    </dgm:pt>
    <dgm:pt modelId="{150A3963-BA5D-40F3-B582-B5A6896160F6}" type="pres">
      <dgm:prSet presAssocID="{01917D2D-817B-4186-808F-DF5AD45DAB5A}" presName="node" presStyleLbl="node1" presStyleIdx="6" presStyleCnt="8">
        <dgm:presLayoutVars>
          <dgm:bulletEnabled val="1"/>
        </dgm:presLayoutVars>
      </dgm:prSet>
      <dgm:spPr/>
      <dgm:t>
        <a:bodyPr/>
        <a:lstStyle/>
        <a:p>
          <a:endParaRPr lang="es-MX"/>
        </a:p>
      </dgm:t>
    </dgm:pt>
    <dgm:pt modelId="{2513B81D-8531-4CF1-A415-C3B23892A9AF}" type="pres">
      <dgm:prSet presAssocID="{418C5956-B0E7-412B-AAAA-7F45A50FF356}" presName="sibTrans" presStyleLbl="bgSibTrans2D1" presStyleIdx="6" presStyleCnt="7"/>
      <dgm:spPr/>
      <dgm:t>
        <a:bodyPr/>
        <a:lstStyle/>
        <a:p>
          <a:endParaRPr lang="es-MX"/>
        </a:p>
      </dgm:t>
    </dgm:pt>
    <dgm:pt modelId="{B56D4EBB-5FFA-4D95-82F5-4E19C20E6B8F}" type="pres">
      <dgm:prSet presAssocID="{3B5D9303-B197-4A9E-ACDA-B76B502E3171}" presName="compNode" presStyleCnt="0"/>
      <dgm:spPr/>
      <dgm:t>
        <a:bodyPr/>
        <a:lstStyle/>
        <a:p>
          <a:endParaRPr lang="es-MX"/>
        </a:p>
      </dgm:t>
    </dgm:pt>
    <dgm:pt modelId="{D4D14C96-5CAD-483F-898B-95E944227479}" type="pres">
      <dgm:prSet presAssocID="{3B5D9303-B197-4A9E-ACDA-B76B502E3171}" presName="dummyConnPt" presStyleCnt="0"/>
      <dgm:spPr/>
      <dgm:t>
        <a:bodyPr/>
        <a:lstStyle/>
        <a:p>
          <a:endParaRPr lang="es-MX"/>
        </a:p>
      </dgm:t>
    </dgm:pt>
    <dgm:pt modelId="{44F90400-C7DE-480D-AF23-54B85A40F154}" type="pres">
      <dgm:prSet presAssocID="{3B5D9303-B197-4A9E-ACDA-B76B502E3171}" presName="node" presStyleLbl="node1" presStyleIdx="7" presStyleCnt="8">
        <dgm:presLayoutVars>
          <dgm:bulletEnabled val="1"/>
        </dgm:presLayoutVars>
      </dgm:prSet>
      <dgm:spPr/>
      <dgm:t>
        <a:bodyPr/>
        <a:lstStyle/>
        <a:p>
          <a:endParaRPr lang="es-MX"/>
        </a:p>
      </dgm:t>
    </dgm:pt>
  </dgm:ptLst>
  <dgm:cxnLst>
    <dgm:cxn modelId="{7052137C-E368-46CC-B603-42ED38401F14}" srcId="{00C01879-F005-446D-A500-AE95F317F933}" destId="{880FA72D-AC07-4FF0-994A-88D54397D24B}" srcOrd="2" destOrd="0" parTransId="{8AEEBBBF-82FB-47A3-9310-2F06C7728105}" sibTransId="{0945EFD4-FFB9-4CAF-8A47-DA2EC34559F3}"/>
    <dgm:cxn modelId="{5FED9463-E206-4378-AC48-323042D3B806}" srcId="{00C01879-F005-446D-A500-AE95F317F933}" destId="{7E21DBC0-BA1C-475D-945D-F9F246506F1B}" srcOrd="4" destOrd="0" parTransId="{3C55EBE6-9D62-45A5-82D4-FD73A3A9C77A}" sibTransId="{58D858F4-DB0E-4FD1-9B73-A55EA23D707C}"/>
    <dgm:cxn modelId="{B80D8964-AEF2-4672-B983-920636E5C298}" srcId="{E37147BF-5297-4ED1-B07C-2D546948509F}" destId="{8498BD7B-532F-41F4-9E3C-141D266AF58A}" srcOrd="0" destOrd="0" parTransId="{DAC001AA-5687-4612-BD10-7969D9239F01}" sibTransId="{A4602732-643F-496B-9EF7-497A8051B982}"/>
    <dgm:cxn modelId="{C509FD9C-131E-4432-9CEC-9392D40C75B2}" type="presOf" srcId="{6A6E07BC-E145-4B07-9F22-709D2B9E22DB}" destId="{54AA5058-DD9A-4B68-9231-014E7881D892}" srcOrd="0" destOrd="0" presId="urn:microsoft.com/office/officeart/2005/8/layout/bProcess4"/>
    <dgm:cxn modelId="{D85B2B5D-C152-4904-8F35-3964DFD892E8}" type="presOf" srcId="{792E767D-E8B6-488B-BD76-739797CE658D}" destId="{146DF08C-ECD3-4266-BA1F-41CF7D4C400F}" srcOrd="0" destOrd="1" presId="urn:microsoft.com/office/officeart/2005/8/layout/bProcess4"/>
    <dgm:cxn modelId="{BED43A04-E569-457F-8A27-6FB0A94C1D09}" srcId="{880FA72D-AC07-4FF0-994A-88D54397D24B}" destId="{792E767D-E8B6-488B-BD76-739797CE658D}" srcOrd="0" destOrd="0" parTransId="{DA5FBE70-7BBC-4795-9AC4-AC63BE43449D}" sibTransId="{3A2553AB-80A9-4738-83F9-E4778D6B0350}"/>
    <dgm:cxn modelId="{7BADFD77-FB27-4079-94BD-D0BFA829785A}" type="presOf" srcId="{00C01879-F005-446D-A500-AE95F317F933}" destId="{14483A55-8802-4E76-8E02-E7039382CBC0}" srcOrd="0" destOrd="0" presId="urn:microsoft.com/office/officeart/2005/8/layout/bProcess4"/>
    <dgm:cxn modelId="{5547FED3-DE42-49B4-85ED-697D3F9554E7}" srcId="{3B5D9303-B197-4A9E-ACDA-B76B502E3171}" destId="{BA6D82D9-D185-42AF-8386-843D5E4F9309}" srcOrd="0" destOrd="0" parTransId="{0970363B-4A27-4F7D-9EE0-6E34B93E204B}" sibTransId="{71E97DEF-8FE7-4340-94CC-49038CAF7282}"/>
    <dgm:cxn modelId="{889894A3-DA83-4034-9882-CA2F4A447CC2}" srcId="{00C01879-F005-446D-A500-AE95F317F933}" destId="{6A6E07BC-E145-4B07-9F22-709D2B9E22DB}" srcOrd="5" destOrd="0" parTransId="{950C4EF2-FEAC-405E-A3F6-45794B826851}" sibTransId="{48432C86-598A-4F22-B457-AC8FBC135D5C}"/>
    <dgm:cxn modelId="{99609C55-41F7-41EB-B236-73E4DFFA1487}" type="presOf" srcId="{8498BD7B-532F-41F4-9E3C-141D266AF58A}" destId="{7856AE92-6EB5-4DB2-B553-5839825A2C61}" srcOrd="0" destOrd="1" presId="urn:microsoft.com/office/officeart/2005/8/layout/bProcess4"/>
    <dgm:cxn modelId="{6F58E494-AF89-4EDB-9C8B-B485AF28EB79}" type="presOf" srcId="{46F8BFEB-3920-43A9-8695-BADB2B092E95}" destId="{CDF224D4-6147-46F1-BFC7-C52829047F8D}" srcOrd="0" destOrd="0" presId="urn:microsoft.com/office/officeart/2005/8/layout/bProcess4"/>
    <dgm:cxn modelId="{363D479C-F483-414A-BA60-6AEB559027A0}" type="presOf" srcId="{E37147BF-5297-4ED1-B07C-2D546948509F}" destId="{7856AE92-6EB5-4DB2-B553-5839825A2C61}" srcOrd="0" destOrd="0" presId="urn:microsoft.com/office/officeart/2005/8/layout/bProcess4"/>
    <dgm:cxn modelId="{F5586072-E4F0-4F7A-B940-5BB4A61F0C0A}" type="presOf" srcId="{BF34EA46-0778-46DE-8E81-A5B83D175EAB}" destId="{EC16DE23-BA49-48F7-A823-B50919EDD871}" srcOrd="0" destOrd="1" presId="urn:microsoft.com/office/officeart/2005/8/layout/bProcess4"/>
    <dgm:cxn modelId="{A3A8DA9E-F068-42A0-96EF-465A3B7AAAD1}" type="presOf" srcId="{F2516F75-7CF2-4F14-ACC7-53BAC6F4C0B9}" destId="{D9DB1F98-0331-4F9B-B4B4-2D4F12C0104B}" srcOrd="0" destOrd="0" presId="urn:microsoft.com/office/officeart/2005/8/layout/bProcess4"/>
    <dgm:cxn modelId="{BDD2FBDB-D164-4A73-BE11-9A1E80727B1D}" type="presOf" srcId="{BA6D82D9-D185-42AF-8386-843D5E4F9309}" destId="{44F90400-C7DE-480D-AF23-54B85A40F154}" srcOrd="0" destOrd="1" presId="urn:microsoft.com/office/officeart/2005/8/layout/bProcess4"/>
    <dgm:cxn modelId="{A3B564A1-B6A7-4BE8-AB37-A7748FA9AFF7}" type="presOf" srcId="{01917D2D-817B-4186-808F-DF5AD45DAB5A}" destId="{150A3963-BA5D-40F3-B582-B5A6896160F6}" srcOrd="0" destOrd="0" presId="urn:microsoft.com/office/officeart/2005/8/layout/bProcess4"/>
    <dgm:cxn modelId="{CB755FDE-70C4-4890-86EF-AB7C5F4213ED}" type="presOf" srcId="{D07D8B8D-B64B-4690-91EE-D0F5DD7349AB}" destId="{EF4728D6-3B91-40FC-A896-AE316A4B26F4}" srcOrd="0" destOrd="1" presId="urn:microsoft.com/office/officeart/2005/8/layout/bProcess4"/>
    <dgm:cxn modelId="{2CD51D42-1F20-44DD-A7D1-553D2EAE9CA8}" srcId="{CBC44A85-141F-4904-9B92-B5DD4C7B5813}" destId="{BF34EA46-0778-46DE-8E81-A5B83D175EAB}" srcOrd="0" destOrd="0" parTransId="{630B72E1-6A7F-4C6B-8337-7CC3A3934A7B}" sibTransId="{1389789B-3386-4E3A-97D0-EEC26E4B304F}"/>
    <dgm:cxn modelId="{AE133A6F-73B2-4082-90DB-AF271D7AABB3}" srcId="{00C01879-F005-446D-A500-AE95F317F933}" destId="{3B5D9303-B197-4A9E-ACDA-B76B502E3171}" srcOrd="7" destOrd="0" parTransId="{9D847910-D9BF-4687-87CC-E676CC627E8F}" sibTransId="{17E2B4AB-A05F-4982-81AF-A230BFEF3714}"/>
    <dgm:cxn modelId="{BDEB557E-D47D-4DFC-A40C-8347C8B01BDB}" srcId="{00C01879-F005-446D-A500-AE95F317F933}" destId="{01917D2D-817B-4186-808F-DF5AD45DAB5A}" srcOrd="6" destOrd="0" parTransId="{9EEAB5E7-981B-4374-85C7-7E18CBCAC2FF}" sibTransId="{418C5956-B0E7-412B-AAAA-7F45A50FF356}"/>
    <dgm:cxn modelId="{7B06E713-974E-4D8E-AF14-02834988CEA3}" type="presOf" srcId="{48432C86-598A-4F22-B457-AC8FBC135D5C}" destId="{2DC872E4-5CCE-4058-8F89-40DCEDA41A74}" srcOrd="0" destOrd="0" presId="urn:microsoft.com/office/officeart/2005/8/layout/bProcess4"/>
    <dgm:cxn modelId="{A0058F2C-3BAC-48FD-A5F4-78C268D22AD8}" type="presOf" srcId="{7E21DBC0-BA1C-475D-945D-F9F246506F1B}" destId="{EF4728D6-3B91-40FC-A896-AE316A4B26F4}" srcOrd="0" destOrd="0" presId="urn:microsoft.com/office/officeart/2005/8/layout/bProcess4"/>
    <dgm:cxn modelId="{2A996121-E1DD-4246-84B9-E2086764AB2B}" type="presOf" srcId="{2FD06341-A085-4F4E-8192-2F1F2EB38EFA}" destId="{150A3963-BA5D-40F3-B582-B5A6896160F6}" srcOrd="0" destOrd="1" presId="urn:microsoft.com/office/officeart/2005/8/layout/bProcess4"/>
    <dgm:cxn modelId="{CDA50A6F-251F-42E6-9175-16D6F9B4C062}" srcId="{6A6E07BC-E145-4B07-9F22-709D2B9E22DB}" destId="{5148CFDE-247A-451A-B43D-1BBF65E1D6D7}" srcOrd="0" destOrd="0" parTransId="{46012342-BE75-4D22-BB85-A957B2C4B839}" sibTransId="{CEC1B9D2-F980-47B7-B4A0-EEF7382A1C91}"/>
    <dgm:cxn modelId="{A0AF497E-C094-4AEE-A01D-6857BE540728}" type="presOf" srcId="{45ABD9E0-A562-4E82-A117-6F6EE0B82F3A}" destId="{7DF7B5A7-E634-4C59-BCB4-6043672F90EA}" srcOrd="0" destOrd="0" presId="urn:microsoft.com/office/officeart/2005/8/layout/bProcess4"/>
    <dgm:cxn modelId="{7A43093E-708F-4BEF-8BE1-97A711062464}" type="presOf" srcId="{5148CFDE-247A-451A-B43D-1BBF65E1D6D7}" destId="{54AA5058-DD9A-4B68-9231-014E7881D892}" srcOrd="0" destOrd="1" presId="urn:microsoft.com/office/officeart/2005/8/layout/bProcess4"/>
    <dgm:cxn modelId="{0273EFE4-4921-4D5D-9DCF-1837B47CB4E3}" type="presOf" srcId="{418C5956-B0E7-412B-AAAA-7F45A50FF356}" destId="{2513B81D-8531-4CF1-A415-C3B23892A9AF}" srcOrd="0" destOrd="0" presId="urn:microsoft.com/office/officeart/2005/8/layout/bProcess4"/>
    <dgm:cxn modelId="{3615E467-EE1B-4323-AD32-3F88150B5880}" srcId="{00C01879-F005-446D-A500-AE95F317F933}" destId="{E37147BF-5297-4ED1-B07C-2D546948509F}" srcOrd="3" destOrd="0" parTransId="{6C6A40C6-CB67-412D-B09D-731E5E41EF68}" sibTransId="{45ABD9E0-A562-4E82-A117-6F6EE0B82F3A}"/>
    <dgm:cxn modelId="{EC8F840D-D5B6-42AD-9C0E-9A67C7941267}" srcId="{00C01879-F005-446D-A500-AE95F317F933}" destId="{F2516F75-7CF2-4F14-ACC7-53BAC6F4C0B9}" srcOrd="0" destOrd="0" parTransId="{5E0E22D0-65D0-4875-A554-DDD70E37E15F}" sibTransId="{C76DDEFB-AC9C-402D-AD5B-E1B41D1FD371}"/>
    <dgm:cxn modelId="{13CCB4C3-0A4C-4D15-847F-B482F643C753}" type="presOf" srcId="{C76DDEFB-AC9C-402D-AD5B-E1B41D1FD371}" destId="{AEC7C39F-9254-4B54-89B6-41E791F18AEA}" srcOrd="0" destOrd="0" presId="urn:microsoft.com/office/officeart/2005/8/layout/bProcess4"/>
    <dgm:cxn modelId="{4B33D6C0-1946-439A-B459-FE2B59C20600}" type="presOf" srcId="{880FA72D-AC07-4FF0-994A-88D54397D24B}" destId="{146DF08C-ECD3-4266-BA1F-41CF7D4C400F}" srcOrd="0" destOrd="0" presId="urn:microsoft.com/office/officeart/2005/8/layout/bProcess4"/>
    <dgm:cxn modelId="{FE7FF20C-0D29-41E1-B674-C7FC7511C7A4}" type="presOf" srcId="{0945EFD4-FFB9-4CAF-8A47-DA2EC34559F3}" destId="{CB74E39B-21D3-466C-9C78-EA20975EE0D0}" srcOrd="0" destOrd="0" presId="urn:microsoft.com/office/officeart/2005/8/layout/bProcess4"/>
    <dgm:cxn modelId="{C14E60BD-870E-499A-B82D-4320435FBF60}" srcId="{00C01879-F005-446D-A500-AE95F317F933}" destId="{CBC44A85-141F-4904-9B92-B5DD4C7B5813}" srcOrd="1" destOrd="0" parTransId="{05362602-1B46-4C04-B728-0497C83B0A9C}" sibTransId="{46F8BFEB-3920-43A9-8695-BADB2B092E95}"/>
    <dgm:cxn modelId="{8F45A4B8-E518-4D09-BBAC-8B6DF8DEFBB7}" type="presOf" srcId="{58D858F4-DB0E-4FD1-9B73-A55EA23D707C}" destId="{64F47424-DCA9-44D4-A355-33E7E2FC470C}" srcOrd="0" destOrd="0" presId="urn:microsoft.com/office/officeart/2005/8/layout/bProcess4"/>
    <dgm:cxn modelId="{0B67396A-6E7B-4AC7-83B5-E631BB3E716E}" type="presOf" srcId="{3B5D9303-B197-4A9E-ACDA-B76B502E3171}" destId="{44F90400-C7DE-480D-AF23-54B85A40F154}" srcOrd="0" destOrd="0" presId="urn:microsoft.com/office/officeart/2005/8/layout/bProcess4"/>
    <dgm:cxn modelId="{19F90E52-A309-41D7-BADC-8FEA31D8A46C}" srcId="{01917D2D-817B-4186-808F-DF5AD45DAB5A}" destId="{2FD06341-A085-4F4E-8192-2F1F2EB38EFA}" srcOrd="0" destOrd="0" parTransId="{30A69B1E-E77D-4592-81C5-AA19D0F792E5}" sibTransId="{50624E5F-95E4-4462-99CE-F6AD15A863FA}"/>
    <dgm:cxn modelId="{9B8107A9-47AF-4DA8-9604-AC938EDE0FE2}" type="presOf" srcId="{254FF87A-0FBD-44D0-B5EB-9911D7E95D32}" destId="{D9DB1F98-0331-4F9B-B4B4-2D4F12C0104B}" srcOrd="0" destOrd="1" presId="urn:microsoft.com/office/officeart/2005/8/layout/bProcess4"/>
    <dgm:cxn modelId="{9529ED95-FCDE-4A6C-9220-90C8A5362DBB}" type="presOf" srcId="{CBC44A85-141F-4904-9B92-B5DD4C7B5813}" destId="{EC16DE23-BA49-48F7-A823-B50919EDD871}" srcOrd="0" destOrd="0" presId="urn:microsoft.com/office/officeart/2005/8/layout/bProcess4"/>
    <dgm:cxn modelId="{38EDF2CF-42D6-424B-BA94-E67E3259A53B}" srcId="{F2516F75-7CF2-4F14-ACC7-53BAC6F4C0B9}" destId="{254FF87A-0FBD-44D0-B5EB-9911D7E95D32}" srcOrd="0" destOrd="0" parTransId="{4A029054-DC45-4A08-838B-97EC306F95EE}" sibTransId="{E23304FB-F145-40E9-AC7E-E562271AFA23}"/>
    <dgm:cxn modelId="{2926DC34-C69B-4B64-BD2F-8DEC5F8A2FE8}" srcId="{7E21DBC0-BA1C-475D-945D-F9F246506F1B}" destId="{D07D8B8D-B64B-4690-91EE-D0F5DD7349AB}" srcOrd="0" destOrd="0" parTransId="{6BB491CF-E538-448F-B7DE-7D9EC5B5AB5A}" sibTransId="{A4650E84-A256-4BF2-B9CF-96A8E4FC0790}"/>
    <dgm:cxn modelId="{28CAAF07-1C70-47E7-BDDB-7209819932BE}" type="presParOf" srcId="{14483A55-8802-4E76-8E02-E7039382CBC0}" destId="{C71E2ADF-2345-497D-B9D5-D278C4124E9E}" srcOrd="0" destOrd="0" presId="urn:microsoft.com/office/officeart/2005/8/layout/bProcess4"/>
    <dgm:cxn modelId="{D25DD496-84F2-4BDF-9F22-CD498EC6D8EF}" type="presParOf" srcId="{C71E2ADF-2345-497D-B9D5-D278C4124E9E}" destId="{80F468C2-3B6C-48D6-92DD-F7E721984701}" srcOrd="0" destOrd="0" presId="urn:microsoft.com/office/officeart/2005/8/layout/bProcess4"/>
    <dgm:cxn modelId="{BE13878E-7D64-443C-96DF-55C7F6819F19}" type="presParOf" srcId="{C71E2ADF-2345-497D-B9D5-D278C4124E9E}" destId="{D9DB1F98-0331-4F9B-B4B4-2D4F12C0104B}" srcOrd="1" destOrd="0" presId="urn:microsoft.com/office/officeart/2005/8/layout/bProcess4"/>
    <dgm:cxn modelId="{86AF4BBA-18CF-488A-9BF4-6558E11A3606}" type="presParOf" srcId="{14483A55-8802-4E76-8E02-E7039382CBC0}" destId="{AEC7C39F-9254-4B54-89B6-41E791F18AEA}" srcOrd="1" destOrd="0" presId="urn:microsoft.com/office/officeart/2005/8/layout/bProcess4"/>
    <dgm:cxn modelId="{1712ECAC-130E-44C2-B31C-94D8AF5DE44F}" type="presParOf" srcId="{14483A55-8802-4E76-8E02-E7039382CBC0}" destId="{B2CF0C05-DFDD-4968-9535-B69D1647F20D}" srcOrd="2" destOrd="0" presId="urn:microsoft.com/office/officeart/2005/8/layout/bProcess4"/>
    <dgm:cxn modelId="{A3252973-0BD5-44D4-BC60-2B70CF5FE818}" type="presParOf" srcId="{B2CF0C05-DFDD-4968-9535-B69D1647F20D}" destId="{9E71AAD0-F1FD-4A40-A0CB-C9EB197DDF63}" srcOrd="0" destOrd="0" presId="urn:microsoft.com/office/officeart/2005/8/layout/bProcess4"/>
    <dgm:cxn modelId="{ADC7EDD4-3DFB-47AB-A378-73FB01A52A31}" type="presParOf" srcId="{B2CF0C05-DFDD-4968-9535-B69D1647F20D}" destId="{EC16DE23-BA49-48F7-A823-B50919EDD871}" srcOrd="1" destOrd="0" presId="urn:microsoft.com/office/officeart/2005/8/layout/bProcess4"/>
    <dgm:cxn modelId="{8F60E343-A053-4C7B-9618-8723CFA6F3F3}" type="presParOf" srcId="{14483A55-8802-4E76-8E02-E7039382CBC0}" destId="{CDF224D4-6147-46F1-BFC7-C52829047F8D}" srcOrd="3" destOrd="0" presId="urn:microsoft.com/office/officeart/2005/8/layout/bProcess4"/>
    <dgm:cxn modelId="{643CCD5B-E2F1-4D13-9FB6-D9D3E8C60FFD}" type="presParOf" srcId="{14483A55-8802-4E76-8E02-E7039382CBC0}" destId="{D105A32C-67F3-4359-8E5E-57EB7270401D}" srcOrd="4" destOrd="0" presId="urn:microsoft.com/office/officeart/2005/8/layout/bProcess4"/>
    <dgm:cxn modelId="{4525554E-C06B-4E94-8755-2676EE2E4024}" type="presParOf" srcId="{D105A32C-67F3-4359-8E5E-57EB7270401D}" destId="{B4E72D58-CEC4-48CD-B771-8526F954D6C7}" srcOrd="0" destOrd="0" presId="urn:microsoft.com/office/officeart/2005/8/layout/bProcess4"/>
    <dgm:cxn modelId="{DE620E8C-A36B-40CE-A4EA-80B051022956}" type="presParOf" srcId="{D105A32C-67F3-4359-8E5E-57EB7270401D}" destId="{146DF08C-ECD3-4266-BA1F-41CF7D4C400F}" srcOrd="1" destOrd="0" presId="urn:microsoft.com/office/officeart/2005/8/layout/bProcess4"/>
    <dgm:cxn modelId="{6C1A3078-B7A4-4A58-AFE6-CF8FB5CD1B35}" type="presParOf" srcId="{14483A55-8802-4E76-8E02-E7039382CBC0}" destId="{CB74E39B-21D3-466C-9C78-EA20975EE0D0}" srcOrd="5" destOrd="0" presId="urn:microsoft.com/office/officeart/2005/8/layout/bProcess4"/>
    <dgm:cxn modelId="{E7B2C902-43A1-4308-9704-21744545FD4A}" type="presParOf" srcId="{14483A55-8802-4E76-8E02-E7039382CBC0}" destId="{1253D62E-6088-4FE5-A278-0EA0C3C5FE83}" srcOrd="6" destOrd="0" presId="urn:microsoft.com/office/officeart/2005/8/layout/bProcess4"/>
    <dgm:cxn modelId="{CD9B0C55-2F12-4761-8A2E-767BA4FF928B}" type="presParOf" srcId="{1253D62E-6088-4FE5-A278-0EA0C3C5FE83}" destId="{18A146AE-BB79-4F85-A025-0FAC3D71B470}" srcOrd="0" destOrd="0" presId="urn:microsoft.com/office/officeart/2005/8/layout/bProcess4"/>
    <dgm:cxn modelId="{8C8E91F9-EC9B-4C27-B734-DF0D3931B94B}" type="presParOf" srcId="{1253D62E-6088-4FE5-A278-0EA0C3C5FE83}" destId="{7856AE92-6EB5-4DB2-B553-5839825A2C61}" srcOrd="1" destOrd="0" presId="urn:microsoft.com/office/officeart/2005/8/layout/bProcess4"/>
    <dgm:cxn modelId="{BB60CA43-06A0-4AB5-868E-D96CF339DB3E}" type="presParOf" srcId="{14483A55-8802-4E76-8E02-E7039382CBC0}" destId="{7DF7B5A7-E634-4C59-BCB4-6043672F90EA}" srcOrd="7" destOrd="0" presId="urn:microsoft.com/office/officeart/2005/8/layout/bProcess4"/>
    <dgm:cxn modelId="{16D36F1F-AD90-4DA8-B5C1-15C8CC245859}" type="presParOf" srcId="{14483A55-8802-4E76-8E02-E7039382CBC0}" destId="{D22B768A-7224-4A09-B832-80F02F2FF08C}" srcOrd="8" destOrd="0" presId="urn:microsoft.com/office/officeart/2005/8/layout/bProcess4"/>
    <dgm:cxn modelId="{998CEA64-21C8-4DF9-BC2A-B446B648BDD2}" type="presParOf" srcId="{D22B768A-7224-4A09-B832-80F02F2FF08C}" destId="{6B89CAAC-5AA4-4F57-930D-5171C34E83BB}" srcOrd="0" destOrd="0" presId="urn:microsoft.com/office/officeart/2005/8/layout/bProcess4"/>
    <dgm:cxn modelId="{9C0A3AFE-F419-4812-982D-27FD0B52074E}" type="presParOf" srcId="{D22B768A-7224-4A09-B832-80F02F2FF08C}" destId="{EF4728D6-3B91-40FC-A896-AE316A4B26F4}" srcOrd="1" destOrd="0" presId="urn:microsoft.com/office/officeart/2005/8/layout/bProcess4"/>
    <dgm:cxn modelId="{9125229F-B05D-477E-A381-11501E2E8DA0}" type="presParOf" srcId="{14483A55-8802-4E76-8E02-E7039382CBC0}" destId="{64F47424-DCA9-44D4-A355-33E7E2FC470C}" srcOrd="9" destOrd="0" presId="urn:microsoft.com/office/officeart/2005/8/layout/bProcess4"/>
    <dgm:cxn modelId="{F2011A43-516A-4B9C-8794-FD765C67A827}" type="presParOf" srcId="{14483A55-8802-4E76-8E02-E7039382CBC0}" destId="{54E06E2F-6900-421A-8A27-016D0205B427}" srcOrd="10" destOrd="0" presId="urn:microsoft.com/office/officeart/2005/8/layout/bProcess4"/>
    <dgm:cxn modelId="{18CE5F8E-7F5A-4FEC-B7A3-B2C00777CF2D}" type="presParOf" srcId="{54E06E2F-6900-421A-8A27-016D0205B427}" destId="{6933C48E-CA6C-44B5-9D2F-79D6FEECF532}" srcOrd="0" destOrd="0" presId="urn:microsoft.com/office/officeart/2005/8/layout/bProcess4"/>
    <dgm:cxn modelId="{E3ACCA8A-5A8A-4D7D-AA17-08E4569D74D2}" type="presParOf" srcId="{54E06E2F-6900-421A-8A27-016D0205B427}" destId="{54AA5058-DD9A-4B68-9231-014E7881D892}" srcOrd="1" destOrd="0" presId="urn:microsoft.com/office/officeart/2005/8/layout/bProcess4"/>
    <dgm:cxn modelId="{5C51C991-3A54-42DD-89E2-0DB7127701E3}" type="presParOf" srcId="{14483A55-8802-4E76-8E02-E7039382CBC0}" destId="{2DC872E4-5CCE-4058-8F89-40DCEDA41A74}" srcOrd="11" destOrd="0" presId="urn:microsoft.com/office/officeart/2005/8/layout/bProcess4"/>
    <dgm:cxn modelId="{5F78DE7C-9511-4456-860E-313A515EE082}" type="presParOf" srcId="{14483A55-8802-4E76-8E02-E7039382CBC0}" destId="{1A75F512-025C-4544-AC15-7F1C9F5B33A5}" srcOrd="12" destOrd="0" presId="urn:microsoft.com/office/officeart/2005/8/layout/bProcess4"/>
    <dgm:cxn modelId="{23041E5A-B121-4E15-95A8-8F02260DAAA2}" type="presParOf" srcId="{1A75F512-025C-4544-AC15-7F1C9F5B33A5}" destId="{3F3E01A1-9FFD-4954-969B-C76E6F56CEFB}" srcOrd="0" destOrd="0" presId="urn:microsoft.com/office/officeart/2005/8/layout/bProcess4"/>
    <dgm:cxn modelId="{622ED871-2651-45F8-974F-17AE5F77A91E}" type="presParOf" srcId="{1A75F512-025C-4544-AC15-7F1C9F5B33A5}" destId="{150A3963-BA5D-40F3-B582-B5A6896160F6}" srcOrd="1" destOrd="0" presId="urn:microsoft.com/office/officeart/2005/8/layout/bProcess4"/>
    <dgm:cxn modelId="{8E2538F5-465C-4FB3-A4D2-7C5DE4465D5D}" type="presParOf" srcId="{14483A55-8802-4E76-8E02-E7039382CBC0}" destId="{2513B81D-8531-4CF1-A415-C3B23892A9AF}" srcOrd="13" destOrd="0" presId="urn:microsoft.com/office/officeart/2005/8/layout/bProcess4"/>
    <dgm:cxn modelId="{62B26C15-FCE1-4B31-BC63-79F8A65E3628}" type="presParOf" srcId="{14483A55-8802-4E76-8E02-E7039382CBC0}" destId="{B56D4EBB-5FFA-4D95-82F5-4E19C20E6B8F}" srcOrd="14" destOrd="0" presId="urn:microsoft.com/office/officeart/2005/8/layout/bProcess4"/>
    <dgm:cxn modelId="{539AA5B6-3C82-4648-AD85-9635553F0246}" type="presParOf" srcId="{B56D4EBB-5FFA-4D95-82F5-4E19C20E6B8F}" destId="{D4D14C96-5CAD-483F-898B-95E944227479}" srcOrd="0" destOrd="0" presId="urn:microsoft.com/office/officeart/2005/8/layout/bProcess4"/>
    <dgm:cxn modelId="{8861E84D-42EB-4CE9-BC47-A9F02E53878C}" type="presParOf" srcId="{B56D4EBB-5FFA-4D95-82F5-4E19C20E6B8F}" destId="{44F90400-C7DE-480D-AF23-54B85A40F15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s-MX"/>
        </a:p>
      </dgm:t>
    </dgm:pt>
    <dgm:pt modelId="{211F3A72-4838-4594-BD90-157DE831AC79}">
      <dgm:prSet phldrT="[Texto]" custT="1"/>
      <dgm:spPr/>
      <dgm:t>
        <a:bodyPr/>
        <a:lstStyle/>
        <a:p>
          <a:pPr algn="ctr"/>
          <a:r>
            <a:rPr lang="es-MX" sz="2400" b="1" dirty="0" smtClean="0">
              <a:latin typeface="+mj-lt"/>
            </a:rPr>
            <a:t>SNA</a:t>
          </a:r>
          <a:endParaRPr lang="es-MX" sz="2400" b="1" dirty="0">
            <a:latin typeface="+mj-lt"/>
          </a:endParaRPr>
        </a:p>
      </dgm:t>
    </dgm:pt>
    <dgm:pt modelId="{33F7AA52-6793-45E0-9473-E0838BAA3207}" type="parTrans" cxnId="{170EB7CD-DB20-4FDA-867E-341B16CAEBC0}">
      <dgm:prSet/>
      <dgm:spPr/>
      <dgm:t>
        <a:bodyPr/>
        <a:lstStyle/>
        <a:p>
          <a:endParaRPr lang="es-MX"/>
        </a:p>
      </dgm:t>
    </dgm:pt>
    <dgm:pt modelId="{AD210FDD-78B7-4C4B-B8D9-9A68B4E10195}" type="sibTrans" cxnId="{170EB7CD-DB20-4FDA-867E-341B16CAEBC0}">
      <dgm:prSet/>
      <dgm:spPr/>
      <dgm:t>
        <a:bodyPr/>
        <a:lstStyle/>
        <a:p>
          <a:endParaRPr lang="es-MX"/>
        </a:p>
      </dgm:t>
    </dgm:pt>
    <dgm:pt modelId="{810290CD-DFCA-46C7-84DC-1EB31824881F}">
      <dgm:prSet phldrT="[Texto]" custT="1"/>
      <dgm:spPr/>
      <dgm:t>
        <a:bodyPr vert="horz"/>
        <a:lstStyle/>
        <a:p>
          <a:pPr algn="ctr"/>
          <a:r>
            <a:rPr lang="es-MX" sz="2400" b="1" dirty="0" smtClean="0">
              <a:latin typeface="+mj-lt"/>
            </a:rPr>
            <a:t>INTEGRACIÓN</a:t>
          </a:r>
          <a:endParaRPr lang="es-MX" sz="2400" b="1" dirty="0">
            <a:latin typeface="+mj-lt"/>
          </a:endParaRPr>
        </a:p>
      </dgm:t>
    </dgm:pt>
    <dgm:pt modelId="{FAE176E9-1515-4E8A-B549-3B9185B91255}" type="parTrans" cxnId="{C515FE73-0F8B-4388-BD0D-7EC23217A2CC}">
      <dgm:prSet/>
      <dgm:spPr/>
      <dgm:t>
        <a:bodyPr/>
        <a:lstStyle/>
        <a:p>
          <a:endParaRPr lang="es-MX"/>
        </a:p>
      </dgm:t>
    </dgm:pt>
    <dgm:pt modelId="{13847DD3-42A3-4738-9075-9F0F0CCB9CB5}" type="sibTrans" cxnId="{C515FE73-0F8B-4388-BD0D-7EC23217A2CC}">
      <dgm:prSet/>
      <dgm:spPr/>
      <dgm:t>
        <a:bodyPr/>
        <a:lstStyle/>
        <a:p>
          <a:endParaRPr lang="es-MX"/>
        </a:p>
      </dgm:t>
    </dgm:pt>
    <dgm:pt modelId="{63CB2D90-5300-4A1B-AEF7-FCE9DD09E31E}">
      <dgm:prSet phldrT="[Texto]" custT="1"/>
      <dgm:spPr/>
      <dgm:t>
        <a:bodyPr vert="horz"/>
        <a:lstStyle/>
        <a:p>
          <a:pPr algn="ctr"/>
          <a:r>
            <a:rPr lang="es-MX" sz="2200" b="1" dirty="0" smtClean="0">
              <a:latin typeface="+mj-lt"/>
            </a:rPr>
            <a:t>COMITÉ COORDINADOR</a:t>
          </a:r>
          <a:endParaRPr lang="es-MX" sz="22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FF68118A-0E9C-48AE-8998-FEC3BF6216DC}">
      <dgm:prSet phldrT="[Texto]" custT="1"/>
      <dgm:spPr/>
      <dgm:t>
        <a:bodyPr vert="horz"/>
        <a:lstStyle/>
        <a:p>
          <a:pPr algn="ctr"/>
          <a:r>
            <a:rPr lang="es-MX" sz="2200" b="1" dirty="0" smtClean="0">
              <a:latin typeface="+mj-lt"/>
            </a:rPr>
            <a:t>COMITÉ DE PARTICIPACIÓN CIUDADANA</a:t>
          </a:r>
          <a:endParaRPr lang="es-MX" sz="2200" b="1" dirty="0">
            <a:latin typeface="+mj-lt"/>
          </a:endParaRPr>
        </a:p>
      </dgm:t>
    </dgm:pt>
    <dgm:pt modelId="{F11E408E-CFD9-4E8B-BF82-5CE8EFDDD32B}" type="parTrans" cxnId="{CE8311C9-12A3-4DAC-A527-714AFAF49BF5}">
      <dgm:prSet/>
      <dgm:spPr/>
      <dgm:t>
        <a:bodyPr/>
        <a:lstStyle/>
        <a:p>
          <a:endParaRPr lang="es-MX"/>
        </a:p>
      </dgm:t>
    </dgm:pt>
    <dgm:pt modelId="{27898EFB-E27F-472B-B828-B0AFAC51F989}" type="sibTrans" cxnId="{CE8311C9-12A3-4DAC-A527-714AFAF49BF5}">
      <dgm:prSet/>
      <dgm:spPr/>
      <dgm:t>
        <a:bodyPr/>
        <a:lstStyle/>
        <a:p>
          <a:endParaRPr lang="es-MX"/>
        </a:p>
      </dgm:t>
    </dgm:pt>
    <dgm:pt modelId="{FDF1A763-28DB-4BCC-BA39-ACCD2AE190D8}">
      <dgm:prSet phldrT="[Texto]" custT="1"/>
      <dgm:spPr/>
      <dgm:t>
        <a:bodyPr vert="horz"/>
        <a:lstStyle/>
        <a:p>
          <a:pPr algn="ctr"/>
          <a:r>
            <a:rPr lang="es-MX" sz="2200" b="1" dirty="0" smtClean="0">
              <a:latin typeface="+mj-lt"/>
            </a:rPr>
            <a:t>COMITÉ RECTOR DEL SISTEMA NACIONAL  DE FISCALIZACIÓN</a:t>
          </a:r>
          <a:endParaRPr lang="es-MX" sz="2200" b="1" dirty="0">
            <a:latin typeface="+mj-lt"/>
          </a:endParaRPr>
        </a:p>
      </dgm:t>
    </dgm:pt>
    <dgm:pt modelId="{D413384D-FB75-4E45-9786-C75AE85623C4}" type="parTrans" cxnId="{72A1B034-95F7-4F55-9088-7AC8ADE54C73}">
      <dgm:prSet/>
      <dgm:spPr/>
      <dgm:t>
        <a:bodyPr/>
        <a:lstStyle/>
        <a:p>
          <a:endParaRPr lang="es-MX"/>
        </a:p>
      </dgm:t>
    </dgm:pt>
    <dgm:pt modelId="{0956626F-7C1E-4716-8788-0667DAC9613D}" type="sibTrans" cxnId="{72A1B034-95F7-4F55-9088-7AC8ADE54C73}">
      <dgm:prSet/>
      <dgm:spPr/>
      <dgm:t>
        <a:bodyPr/>
        <a:lstStyle/>
        <a:p>
          <a:endParaRPr lang="es-MX"/>
        </a:p>
      </dgm:t>
    </dgm:pt>
    <dgm:pt modelId="{5C6C7485-18A6-45DB-B09C-59C3DF2D453A}">
      <dgm:prSet phldrT="[Texto]" custT="1"/>
      <dgm:spPr/>
      <dgm:t>
        <a:bodyPr vert="horz"/>
        <a:lstStyle/>
        <a:p>
          <a:pPr algn="ctr"/>
          <a:r>
            <a:rPr lang="es-MX" sz="2200" b="1" dirty="0" smtClean="0">
              <a:latin typeface="+mj-lt"/>
            </a:rPr>
            <a:t>SISTEMAS LOCALES ANTICORRUPCIÓN A TRAVÉS DE SUS REPRESENTANTES</a:t>
          </a:r>
          <a:endParaRPr lang="es-MX" sz="2200" b="1" dirty="0">
            <a:latin typeface="+mj-lt"/>
          </a:endParaRPr>
        </a:p>
      </dgm:t>
    </dgm:pt>
    <dgm:pt modelId="{2A51118C-DA07-4A2E-A9BA-21FCDC5C69D6}" type="parTrans" cxnId="{997043BA-ED5E-4FDF-8011-F2B34E413994}">
      <dgm:prSet/>
      <dgm:spPr/>
      <dgm:t>
        <a:bodyPr/>
        <a:lstStyle/>
        <a:p>
          <a:endParaRPr lang="es-MX"/>
        </a:p>
      </dgm:t>
    </dgm:pt>
    <dgm:pt modelId="{55C51ED1-E436-41D2-ABA3-C342AD8CA43C}" type="sibTrans" cxnId="{997043BA-ED5E-4FDF-8011-F2B34E413994}">
      <dgm:prSet/>
      <dgm:spPr/>
      <dgm:t>
        <a:bodyPr/>
        <a:lstStyle/>
        <a:p>
          <a:endParaRPr lang="es-MX"/>
        </a:p>
      </dgm:t>
    </dgm:pt>
    <dgm:pt modelId="{622F6B13-D277-49F6-AB38-A6AF04F4328A}" type="pres">
      <dgm:prSet presAssocID="{0C20B8DB-170E-48D4-94C7-04B1D74F4E37}" presName="diagram" presStyleCnt="0">
        <dgm:presLayoutVars>
          <dgm:chPref val="1"/>
          <dgm:dir/>
          <dgm:animOne val="branch"/>
          <dgm:animLvl val="lvl"/>
          <dgm:resizeHandles val="exact"/>
        </dgm:presLayoutVars>
      </dgm:prSet>
      <dgm:spPr/>
      <dgm:t>
        <a:bodyPr/>
        <a:lstStyle/>
        <a:p>
          <a:endParaRPr lang="es-MX"/>
        </a:p>
      </dgm:t>
    </dgm:pt>
    <dgm:pt modelId="{323F4195-78A8-43F4-84CA-E8B99D32A69D}" type="pres">
      <dgm:prSet presAssocID="{211F3A72-4838-4594-BD90-157DE831AC79}" presName="root1" presStyleCnt="0"/>
      <dgm:spPr/>
    </dgm:pt>
    <dgm:pt modelId="{C06A902A-B474-4C18-BF3F-69C50D168F68}" type="pres">
      <dgm:prSet presAssocID="{211F3A72-4838-4594-BD90-157DE831AC79}" presName="LevelOneTextNode" presStyleLbl="node0" presStyleIdx="0" presStyleCnt="2" custScaleX="67653" custScaleY="78831" custLinFactNeighborX="-43462" custLinFactNeighborY="-46432">
        <dgm:presLayoutVars>
          <dgm:chPref val="3"/>
        </dgm:presLayoutVars>
      </dgm:prSet>
      <dgm:spPr/>
      <dgm:t>
        <a:bodyPr/>
        <a:lstStyle/>
        <a:p>
          <a:endParaRPr lang="es-MX"/>
        </a:p>
      </dgm:t>
    </dgm:pt>
    <dgm:pt modelId="{C3F1FAF7-CC93-4DD7-8C8B-DF8579202830}" type="pres">
      <dgm:prSet presAssocID="{211F3A72-4838-4594-BD90-157DE831AC79}" presName="level2hierChild" presStyleCnt="0"/>
      <dgm:spPr/>
    </dgm:pt>
    <dgm:pt modelId="{82604568-5598-4B43-9E07-EB68854056B9}" type="pres">
      <dgm:prSet presAssocID="{810290CD-DFCA-46C7-84DC-1EB31824881F}" presName="root1" presStyleCnt="0"/>
      <dgm:spPr/>
    </dgm:pt>
    <dgm:pt modelId="{00483175-B78D-41ED-B190-B433091FF316}" type="pres">
      <dgm:prSet presAssocID="{810290CD-DFCA-46C7-84DC-1EB31824881F}" presName="LevelOneTextNode" presStyleLbl="node0" presStyleIdx="1" presStyleCnt="2">
        <dgm:presLayoutVars>
          <dgm:chPref val="3"/>
        </dgm:presLayoutVars>
      </dgm:prSet>
      <dgm:spPr/>
      <dgm:t>
        <a:bodyPr/>
        <a:lstStyle/>
        <a:p>
          <a:endParaRPr lang="es-MX"/>
        </a:p>
      </dgm:t>
    </dgm:pt>
    <dgm:pt modelId="{899A0BFE-1C3B-4535-B83F-D442C6CDBD99}" type="pres">
      <dgm:prSet presAssocID="{810290CD-DFCA-46C7-84DC-1EB31824881F}" presName="level2hierChild" presStyleCnt="0"/>
      <dgm:spPr/>
    </dgm:pt>
    <dgm:pt modelId="{2D9674C6-C73C-4309-A674-E4A5E359840D}" type="pres">
      <dgm:prSet presAssocID="{9294C19F-DB58-41F6-B2C0-B46668ACB845}" presName="conn2-1" presStyleLbl="parChTrans1D2" presStyleIdx="0" presStyleCnt="4"/>
      <dgm:spPr/>
      <dgm:t>
        <a:bodyPr/>
        <a:lstStyle/>
        <a:p>
          <a:endParaRPr lang="es-MX"/>
        </a:p>
      </dgm:t>
    </dgm:pt>
    <dgm:pt modelId="{7021088D-012B-4878-B4E7-718A0A78D558}" type="pres">
      <dgm:prSet presAssocID="{9294C19F-DB58-41F6-B2C0-B46668ACB845}" presName="connTx" presStyleLbl="parChTrans1D2" presStyleIdx="0" presStyleCnt="4"/>
      <dgm:spPr/>
      <dgm:t>
        <a:bodyPr/>
        <a:lstStyle/>
        <a:p>
          <a:endParaRPr lang="es-MX"/>
        </a:p>
      </dgm:t>
    </dgm:pt>
    <dgm:pt modelId="{B8F5469D-90BB-428A-B90E-110A37919C30}" type="pres">
      <dgm:prSet presAssocID="{63CB2D90-5300-4A1B-AEF7-FCE9DD09E31E}" presName="root2" presStyleCnt="0"/>
      <dgm:spPr/>
    </dgm:pt>
    <dgm:pt modelId="{BB02E995-D6BB-4F69-AE70-03BEAA03553C}" type="pres">
      <dgm:prSet presAssocID="{63CB2D90-5300-4A1B-AEF7-FCE9DD09E31E}" presName="LevelTwoTextNode" presStyleLbl="node2" presStyleIdx="0" presStyleCnt="4" custScaleX="164570" custScaleY="66004">
        <dgm:presLayoutVars>
          <dgm:chPref val="3"/>
        </dgm:presLayoutVars>
      </dgm:prSet>
      <dgm:spPr/>
      <dgm:t>
        <a:bodyPr/>
        <a:lstStyle/>
        <a:p>
          <a:endParaRPr lang="es-MX"/>
        </a:p>
      </dgm:t>
    </dgm:pt>
    <dgm:pt modelId="{26B2C4E6-CAD1-4BFE-AEE5-5637C58742C8}" type="pres">
      <dgm:prSet presAssocID="{63CB2D90-5300-4A1B-AEF7-FCE9DD09E31E}" presName="level3hierChild" presStyleCnt="0"/>
      <dgm:spPr/>
    </dgm:pt>
    <dgm:pt modelId="{7E955D70-612B-48AC-AEF4-FB776970C9CD}" type="pres">
      <dgm:prSet presAssocID="{F11E408E-CFD9-4E8B-BF82-5CE8EFDDD32B}" presName="conn2-1" presStyleLbl="parChTrans1D2" presStyleIdx="1" presStyleCnt="4"/>
      <dgm:spPr/>
      <dgm:t>
        <a:bodyPr/>
        <a:lstStyle/>
        <a:p>
          <a:endParaRPr lang="es-MX"/>
        </a:p>
      </dgm:t>
    </dgm:pt>
    <dgm:pt modelId="{4C81397A-0CA3-4B6F-AD40-0B170B8FC6AF}" type="pres">
      <dgm:prSet presAssocID="{F11E408E-CFD9-4E8B-BF82-5CE8EFDDD32B}" presName="connTx" presStyleLbl="parChTrans1D2" presStyleIdx="1" presStyleCnt="4"/>
      <dgm:spPr/>
      <dgm:t>
        <a:bodyPr/>
        <a:lstStyle/>
        <a:p>
          <a:endParaRPr lang="es-MX"/>
        </a:p>
      </dgm:t>
    </dgm:pt>
    <dgm:pt modelId="{A9408E7F-EE4E-4CA2-9977-7FB5F8AFDD82}" type="pres">
      <dgm:prSet presAssocID="{FF68118A-0E9C-48AE-8998-FEC3BF6216DC}" presName="root2" presStyleCnt="0"/>
      <dgm:spPr/>
    </dgm:pt>
    <dgm:pt modelId="{EA00FE4B-A2B3-482E-94F0-777508D46B6F}" type="pres">
      <dgm:prSet presAssocID="{FF68118A-0E9C-48AE-8998-FEC3BF6216DC}" presName="LevelTwoTextNode" presStyleLbl="node2" presStyleIdx="1" presStyleCnt="4" custScaleX="164570" custScaleY="65871">
        <dgm:presLayoutVars>
          <dgm:chPref val="3"/>
        </dgm:presLayoutVars>
      </dgm:prSet>
      <dgm:spPr/>
      <dgm:t>
        <a:bodyPr/>
        <a:lstStyle/>
        <a:p>
          <a:endParaRPr lang="es-MX"/>
        </a:p>
      </dgm:t>
    </dgm:pt>
    <dgm:pt modelId="{95661B52-2C3C-402A-821F-2114D4F61C12}" type="pres">
      <dgm:prSet presAssocID="{FF68118A-0E9C-48AE-8998-FEC3BF6216DC}" presName="level3hierChild" presStyleCnt="0"/>
      <dgm:spPr/>
    </dgm:pt>
    <dgm:pt modelId="{035A2522-A377-4462-A369-4D1209D29E22}" type="pres">
      <dgm:prSet presAssocID="{D413384D-FB75-4E45-9786-C75AE85623C4}" presName="conn2-1" presStyleLbl="parChTrans1D2" presStyleIdx="2" presStyleCnt="4"/>
      <dgm:spPr/>
      <dgm:t>
        <a:bodyPr/>
        <a:lstStyle/>
        <a:p>
          <a:endParaRPr lang="es-MX"/>
        </a:p>
      </dgm:t>
    </dgm:pt>
    <dgm:pt modelId="{888AAFC1-E966-4741-9471-BFFED2491513}" type="pres">
      <dgm:prSet presAssocID="{D413384D-FB75-4E45-9786-C75AE85623C4}" presName="connTx" presStyleLbl="parChTrans1D2" presStyleIdx="2" presStyleCnt="4"/>
      <dgm:spPr/>
      <dgm:t>
        <a:bodyPr/>
        <a:lstStyle/>
        <a:p>
          <a:endParaRPr lang="es-MX"/>
        </a:p>
      </dgm:t>
    </dgm:pt>
    <dgm:pt modelId="{99D4BCEC-47B8-4A08-AB72-7564C2BB4E40}" type="pres">
      <dgm:prSet presAssocID="{FDF1A763-28DB-4BCC-BA39-ACCD2AE190D8}" presName="root2" presStyleCnt="0"/>
      <dgm:spPr/>
    </dgm:pt>
    <dgm:pt modelId="{E38A2268-EFE9-4AF2-AF67-E2A5E15F2557}" type="pres">
      <dgm:prSet presAssocID="{FDF1A763-28DB-4BCC-BA39-ACCD2AE190D8}" presName="LevelTwoTextNode" presStyleLbl="node2" presStyleIdx="2" presStyleCnt="4" custScaleX="164570" custScaleY="92834">
        <dgm:presLayoutVars>
          <dgm:chPref val="3"/>
        </dgm:presLayoutVars>
      </dgm:prSet>
      <dgm:spPr/>
      <dgm:t>
        <a:bodyPr/>
        <a:lstStyle/>
        <a:p>
          <a:endParaRPr lang="es-MX"/>
        </a:p>
      </dgm:t>
    </dgm:pt>
    <dgm:pt modelId="{B7D100E9-F320-483E-8DFB-1D386751AA68}" type="pres">
      <dgm:prSet presAssocID="{FDF1A763-28DB-4BCC-BA39-ACCD2AE190D8}" presName="level3hierChild" presStyleCnt="0"/>
      <dgm:spPr/>
    </dgm:pt>
    <dgm:pt modelId="{1D7C7A4A-60CD-43A6-A0DA-DD1E04E1C5F9}" type="pres">
      <dgm:prSet presAssocID="{2A51118C-DA07-4A2E-A9BA-21FCDC5C69D6}" presName="conn2-1" presStyleLbl="parChTrans1D2" presStyleIdx="3" presStyleCnt="4"/>
      <dgm:spPr/>
      <dgm:t>
        <a:bodyPr/>
        <a:lstStyle/>
        <a:p>
          <a:endParaRPr lang="es-MX"/>
        </a:p>
      </dgm:t>
    </dgm:pt>
    <dgm:pt modelId="{4487DB28-9ED0-4E90-96D0-7F668968660A}" type="pres">
      <dgm:prSet presAssocID="{2A51118C-DA07-4A2E-A9BA-21FCDC5C69D6}" presName="connTx" presStyleLbl="parChTrans1D2" presStyleIdx="3" presStyleCnt="4"/>
      <dgm:spPr/>
      <dgm:t>
        <a:bodyPr/>
        <a:lstStyle/>
        <a:p>
          <a:endParaRPr lang="es-MX"/>
        </a:p>
      </dgm:t>
    </dgm:pt>
    <dgm:pt modelId="{3D2266E9-37EC-43F2-8E4A-A71C71C48232}" type="pres">
      <dgm:prSet presAssocID="{5C6C7485-18A6-45DB-B09C-59C3DF2D453A}" presName="root2" presStyleCnt="0"/>
      <dgm:spPr/>
    </dgm:pt>
    <dgm:pt modelId="{5589AD76-E2D4-46B5-B168-28E002F1BEBE}" type="pres">
      <dgm:prSet presAssocID="{5C6C7485-18A6-45DB-B09C-59C3DF2D453A}" presName="LevelTwoTextNode" presStyleLbl="node2" presStyleIdx="3" presStyleCnt="4" custScaleX="164570" custScaleY="114055">
        <dgm:presLayoutVars>
          <dgm:chPref val="3"/>
        </dgm:presLayoutVars>
      </dgm:prSet>
      <dgm:spPr/>
      <dgm:t>
        <a:bodyPr/>
        <a:lstStyle/>
        <a:p>
          <a:endParaRPr lang="es-MX"/>
        </a:p>
      </dgm:t>
    </dgm:pt>
    <dgm:pt modelId="{CB9D56AF-5847-4EA6-94F3-66938B520672}" type="pres">
      <dgm:prSet presAssocID="{5C6C7485-18A6-45DB-B09C-59C3DF2D453A}" presName="level3hierChild" presStyleCnt="0"/>
      <dgm:spPr/>
    </dgm:pt>
  </dgm:ptLst>
  <dgm:cxnLst>
    <dgm:cxn modelId="{868F00B7-5A7C-48A0-AA92-B379D534D393}" type="presOf" srcId="{9294C19F-DB58-41F6-B2C0-B46668ACB845}" destId="{7021088D-012B-4878-B4E7-718A0A78D558}" srcOrd="1" destOrd="0" presId="urn:microsoft.com/office/officeart/2005/8/layout/hierarchy2"/>
    <dgm:cxn modelId="{170EB7CD-DB20-4FDA-867E-341B16CAEBC0}" srcId="{0C20B8DB-170E-48D4-94C7-04B1D74F4E37}" destId="{211F3A72-4838-4594-BD90-157DE831AC79}" srcOrd="0" destOrd="0" parTransId="{33F7AA52-6793-45E0-9473-E0838BAA3207}" sibTransId="{AD210FDD-78B7-4C4B-B8D9-9A68B4E10195}"/>
    <dgm:cxn modelId="{E4280054-5E43-4CDB-80F9-6C61791226C7}" type="presOf" srcId="{FDF1A763-28DB-4BCC-BA39-ACCD2AE190D8}" destId="{E38A2268-EFE9-4AF2-AF67-E2A5E15F2557}" srcOrd="0" destOrd="0" presId="urn:microsoft.com/office/officeart/2005/8/layout/hierarchy2"/>
    <dgm:cxn modelId="{2325C9EC-D9A8-432A-B714-1B63A0BA0544}" type="presOf" srcId="{F11E408E-CFD9-4E8B-BF82-5CE8EFDDD32B}" destId="{7E955D70-612B-48AC-AEF4-FB776970C9CD}" srcOrd="0" destOrd="0" presId="urn:microsoft.com/office/officeart/2005/8/layout/hierarchy2"/>
    <dgm:cxn modelId="{2B53D40F-A015-4881-A561-9332E3129EC8}" type="presOf" srcId="{5C6C7485-18A6-45DB-B09C-59C3DF2D453A}" destId="{5589AD76-E2D4-46B5-B168-28E002F1BEBE}" srcOrd="0" destOrd="0" presId="urn:microsoft.com/office/officeart/2005/8/layout/hierarchy2"/>
    <dgm:cxn modelId="{72A1B034-95F7-4F55-9088-7AC8ADE54C73}" srcId="{810290CD-DFCA-46C7-84DC-1EB31824881F}" destId="{FDF1A763-28DB-4BCC-BA39-ACCD2AE190D8}" srcOrd="2" destOrd="0" parTransId="{D413384D-FB75-4E45-9786-C75AE85623C4}" sibTransId="{0956626F-7C1E-4716-8788-0667DAC9613D}"/>
    <dgm:cxn modelId="{C515FE73-0F8B-4388-BD0D-7EC23217A2CC}" srcId="{0C20B8DB-170E-48D4-94C7-04B1D74F4E37}" destId="{810290CD-DFCA-46C7-84DC-1EB31824881F}" srcOrd="1" destOrd="0" parTransId="{FAE176E9-1515-4E8A-B549-3B9185B91255}" sibTransId="{13847DD3-42A3-4738-9075-9F0F0CCB9CB5}"/>
    <dgm:cxn modelId="{50C6134A-10F8-4A80-995A-2B94A08B1607}" type="presOf" srcId="{63CB2D90-5300-4A1B-AEF7-FCE9DD09E31E}" destId="{BB02E995-D6BB-4F69-AE70-03BEAA03553C}" srcOrd="0" destOrd="0" presId="urn:microsoft.com/office/officeart/2005/8/layout/hierarchy2"/>
    <dgm:cxn modelId="{31AA01FC-359C-4EDC-8E8C-A16B87369C29}" type="presOf" srcId="{0C20B8DB-170E-48D4-94C7-04B1D74F4E37}" destId="{622F6B13-D277-49F6-AB38-A6AF04F4328A}" srcOrd="0" destOrd="0" presId="urn:microsoft.com/office/officeart/2005/8/layout/hierarchy2"/>
    <dgm:cxn modelId="{B31FFD78-85FE-4341-90A5-292E8E109400}" type="presOf" srcId="{810290CD-DFCA-46C7-84DC-1EB31824881F}" destId="{00483175-B78D-41ED-B190-B433091FF316}" srcOrd="0" destOrd="0" presId="urn:microsoft.com/office/officeart/2005/8/layout/hierarchy2"/>
    <dgm:cxn modelId="{E335E938-B600-400D-A0A0-3D426E04462C}" srcId="{810290CD-DFCA-46C7-84DC-1EB31824881F}" destId="{63CB2D90-5300-4A1B-AEF7-FCE9DD09E31E}" srcOrd="0" destOrd="0" parTransId="{9294C19F-DB58-41F6-B2C0-B46668ACB845}" sibTransId="{F4CAD492-0198-4D2C-AE2B-B83268F407AB}"/>
    <dgm:cxn modelId="{29B47CAC-C126-4C7F-8E43-88F5DB391C5B}" type="presOf" srcId="{2A51118C-DA07-4A2E-A9BA-21FCDC5C69D6}" destId="{4487DB28-9ED0-4E90-96D0-7F668968660A}" srcOrd="1" destOrd="0" presId="urn:microsoft.com/office/officeart/2005/8/layout/hierarchy2"/>
    <dgm:cxn modelId="{C7F1C52A-52BA-4457-9650-1F51F82D4A95}" type="presOf" srcId="{D413384D-FB75-4E45-9786-C75AE85623C4}" destId="{888AAFC1-E966-4741-9471-BFFED2491513}" srcOrd="1" destOrd="0" presId="urn:microsoft.com/office/officeart/2005/8/layout/hierarchy2"/>
    <dgm:cxn modelId="{30144468-3888-482B-A3DF-8577F0C5936E}" type="presOf" srcId="{2A51118C-DA07-4A2E-A9BA-21FCDC5C69D6}" destId="{1D7C7A4A-60CD-43A6-A0DA-DD1E04E1C5F9}" srcOrd="0" destOrd="0" presId="urn:microsoft.com/office/officeart/2005/8/layout/hierarchy2"/>
    <dgm:cxn modelId="{D3CD932F-F820-4A56-AB54-23C30C49F5ED}" type="presOf" srcId="{F11E408E-CFD9-4E8B-BF82-5CE8EFDDD32B}" destId="{4C81397A-0CA3-4B6F-AD40-0B170B8FC6AF}" srcOrd="1" destOrd="0" presId="urn:microsoft.com/office/officeart/2005/8/layout/hierarchy2"/>
    <dgm:cxn modelId="{66B3C6D2-42CE-4A4F-8D50-40CAA9C35387}" type="presOf" srcId="{211F3A72-4838-4594-BD90-157DE831AC79}" destId="{C06A902A-B474-4C18-BF3F-69C50D168F68}" srcOrd="0" destOrd="0" presId="urn:microsoft.com/office/officeart/2005/8/layout/hierarchy2"/>
    <dgm:cxn modelId="{891582E9-70E6-4EBC-B8AB-D4082F122FAB}" type="presOf" srcId="{FF68118A-0E9C-48AE-8998-FEC3BF6216DC}" destId="{EA00FE4B-A2B3-482E-94F0-777508D46B6F}" srcOrd="0" destOrd="0" presId="urn:microsoft.com/office/officeart/2005/8/layout/hierarchy2"/>
    <dgm:cxn modelId="{53B5EFC1-19F3-4E91-9CB7-56EB59185B15}" type="presOf" srcId="{D413384D-FB75-4E45-9786-C75AE85623C4}" destId="{035A2522-A377-4462-A369-4D1209D29E22}" srcOrd="0" destOrd="0" presId="urn:microsoft.com/office/officeart/2005/8/layout/hierarchy2"/>
    <dgm:cxn modelId="{997043BA-ED5E-4FDF-8011-F2B34E413994}" srcId="{810290CD-DFCA-46C7-84DC-1EB31824881F}" destId="{5C6C7485-18A6-45DB-B09C-59C3DF2D453A}" srcOrd="3" destOrd="0" parTransId="{2A51118C-DA07-4A2E-A9BA-21FCDC5C69D6}" sibTransId="{55C51ED1-E436-41D2-ABA3-C342AD8CA43C}"/>
    <dgm:cxn modelId="{CE8311C9-12A3-4DAC-A527-714AFAF49BF5}" srcId="{810290CD-DFCA-46C7-84DC-1EB31824881F}" destId="{FF68118A-0E9C-48AE-8998-FEC3BF6216DC}" srcOrd="1" destOrd="0" parTransId="{F11E408E-CFD9-4E8B-BF82-5CE8EFDDD32B}" sibTransId="{27898EFB-E27F-472B-B828-B0AFAC51F989}"/>
    <dgm:cxn modelId="{7B44B61A-9DE0-423E-A93E-CA66A2384F03}" type="presOf" srcId="{9294C19F-DB58-41F6-B2C0-B46668ACB845}" destId="{2D9674C6-C73C-4309-A674-E4A5E359840D}" srcOrd="0" destOrd="0" presId="urn:microsoft.com/office/officeart/2005/8/layout/hierarchy2"/>
    <dgm:cxn modelId="{705B4D7E-AB60-4C32-BE2D-FF0B865D5516}" type="presParOf" srcId="{622F6B13-D277-49F6-AB38-A6AF04F4328A}" destId="{323F4195-78A8-43F4-84CA-E8B99D32A69D}" srcOrd="0" destOrd="0" presId="urn:microsoft.com/office/officeart/2005/8/layout/hierarchy2"/>
    <dgm:cxn modelId="{95353867-916F-4D6D-B51A-093B3CD0BB49}" type="presParOf" srcId="{323F4195-78A8-43F4-84CA-E8B99D32A69D}" destId="{C06A902A-B474-4C18-BF3F-69C50D168F68}" srcOrd="0" destOrd="0" presId="urn:microsoft.com/office/officeart/2005/8/layout/hierarchy2"/>
    <dgm:cxn modelId="{B528C111-F135-49B1-BCB1-56E38F2B4DEC}" type="presParOf" srcId="{323F4195-78A8-43F4-84CA-E8B99D32A69D}" destId="{C3F1FAF7-CC93-4DD7-8C8B-DF8579202830}" srcOrd="1" destOrd="0" presId="urn:microsoft.com/office/officeart/2005/8/layout/hierarchy2"/>
    <dgm:cxn modelId="{6301B1FA-926E-4566-B73A-5CC488D2161E}" type="presParOf" srcId="{622F6B13-D277-49F6-AB38-A6AF04F4328A}" destId="{82604568-5598-4B43-9E07-EB68854056B9}" srcOrd="1" destOrd="0" presId="urn:microsoft.com/office/officeart/2005/8/layout/hierarchy2"/>
    <dgm:cxn modelId="{25798EA7-B119-46DC-9302-B5E88DD231EC}" type="presParOf" srcId="{82604568-5598-4B43-9E07-EB68854056B9}" destId="{00483175-B78D-41ED-B190-B433091FF316}" srcOrd="0" destOrd="0" presId="urn:microsoft.com/office/officeart/2005/8/layout/hierarchy2"/>
    <dgm:cxn modelId="{E66798AA-C3DC-40E2-B4F1-EFBF85AE27E7}" type="presParOf" srcId="{82604568-5598-4B43-9E07-EB68854056B9}" destId="{899A0BFE-1C3B-4535-B83F-D442C6CDBD99}" srcOrd="1" destOrd="0" presId="urn:microsoft.com/office/officeart/2005/8/layout/hierarchy2"/>
    <dgm:cxn modelId="{70CA72FB-1B8B-455C-B255-3EF81F298040}" type="presParOf" srcId="{899A0BFE-1C3B-4535-B83F-D442C6CDBD99}" destId="{2D9674C6-C73C-4309-A674-E4A5E359840D}" srcOrd="0" destOrd="0" presId="urn:microsoft.com/office/officeart/2005/8/layout/hierarchy2"/>
    <dgm:cxn modelId="{D32323DD-1A7E-48F3-9EF9-AD39C28FD81A}" type="presParOf" srcId="{2D9674C6-C73C-4309-A674-E4A5E359840D}" destId="{7021088D-012B-4878-B4E7-718A0A78D558}" srcOrd="0" destOrd="0" presId="urn:microsoft.com/office/officeart/2005/8/layout/hierarchy2"/>
    <dgm:cxn modelId="{E87BF849-4919-44E6-9DA6-6BB3A5B741E3}" type="presParOf" srcId="{899A0BFE-1C3B-4535-B83F-D442C6CDBD99}" destId="{B8F5469D-90BB-428A-B90E-110A37919C30}" srcOrd="1" destOrd="0" presId="urn:microsoft.com/office/officeart/2005/8/layout/hierarchy2"/>
    <dgm:cxn modelId="{5A46C1A6-1368-44CE-BB40-2905EF7C339E}" type="presParOf" srcId="{B8F5469D-90BB-428A-B90E-110A37919C30}" destId="{BB02E995-D6BB-4F69-AE70-03BEAA03553C}" srcOrd="0" destOrd="0" presId="urn:microsoft.com/office/officeart/2005/8/layout/hierarchy2"/>
    <dgm:cxn modelId="{E072D0CA-0067-46E2-B5FF-F642A3085ED7}" type="presParOf" srcId="{B8F5469D-90BB-428A-B90E-110A37919C30}" destId="{26B2C4E6-CAD1-4BFE-AEE5-5637C58742C8}" srcOrd="1" destOrd="0" presId="urn:microsoft.com/office/officeart/2005/8/layout/hierarchy2"/>
    <dgm:cxn modelId="{2C391F47-121E-4DF5-B3F5-2F30A5364C71}" type="presParOf" srcId="{899A0BFE-1C3B-4535-B83F-D442C6CDBD99}" destId="{7E955D70-612B-48AC-AEF4-FB776970C9CD}" srcOrd="2" destOrd="0" presId="urn:microsoft.com/office/officeart/2005/8/layout/hierarchy2"/>
    <dgm:cxn modelId="{783B4E9A-B9C3-46D6-A020-C255219E6388}" type="presParOf" srcId="{7E955D70-612B-48AC-AEF4-FB776970C9CD}" destId="{4C81397A-0CA3-4B6F-AD40-0B170B8FC6AF}" srcOrd="0" destOrd="0" presId="urn:microsoft.com/office/officeart/2005/8/layout/hierarchy2"/>
    <dgm:cxn modelId="{6944AF80-1010-4AD5-A92C-B495C9E3A43C}" type="presParOf" srcId="{899A0BFE-1C3B-4535-B83F-D442C6CDBD99}" destId="{A9408E7F-EE4E-4CA2-9977-7FB5F8AFDD82}" srcOrd="3" destOrd="0" presId="urn:microsoft.com/office/officeart/2005/8/layout/hierarchy2"/>
    <dgm:cxn modelId="{2A8C5FE0-70B8-449D-8355-273977F20A30}" type="presParOf" srcId="{A9408E7F-EE4E-4CA2-9977-7FB5F8AFDD82}" destId="{EA00FE4B-A2B3-482E-94F0-777508D46B6F}" srcOrd="0" destOrd="0" presId="urn:microsoft.com/office/officeart/2005/8/layout/hierarchy2"/>
    <dgm:cxn modelId="{9C842D94-1D99-43A4-AB6E-2663FC60FA07}" type="presParOf" srcId="{A9408E7F-EE4E-4CA2-9977-7FB5F8AFDD82}" destId="{95661B52-2C3C-402A-821F-2114D4F61C12}" srcOrd="1" destOrd="0" presId="urn:microsoft.com/office/officeart/2005/8/layout/hierarchy2"/>
    <dgm:cxn modelId="{02653379-490E-471D-814F-218411789BEC}" type="presParOf" srcId="{899A0BFE-1C3B-4535-B83F-D442C6CDBD99}" destId="{035A2522-A377-4462-A369-4D1209D29E22}" srcOrd="4" destOrd="0" presId="urn:microsoft.com/office/officeart/2005/8/layout/hierarchy2"/>
    <dgm:cxn modelId="{7656FEDD-51C7-4EDC-925A-7B4A21121E18}" type="presParOf" srcId="{035A2522-A377-4462-A369-4D1209D29E22}" destId="{888AAFC1-E966-4741-9471-BFFED2491513}" srcOrd="0" destOrd="0" presId="urn:microsoft.com/office/officeart/2005/8/layout/hierarchy2"/>
    <dgm:cxn modelId="{FFDCE484-BC1A-4B5C-A01B-CD08D0134BE0}" type="presParOf" srcId="{899A0BFE-1C3B-4535-B83F-D442C6CDBD99}" destId="{99D4BCEC-47B8-4A08-AB72-7564C2BB4E40}" srcOrd="5" destOrd="0" presId="urn:microsoft.com/office/officeart/2005/8/layout/hierarchy2"/>
    <dgm:cxn modelId="{18309587-7521-492F-98FD-7546C7C0398A}" type="presParOf" srcId="{99D4BCEC-47B8-4A08-AB72-7564C2BB4E40}" destId="{E38A2268-EFE9-4AF2-AF67-E2A5E15F2557}" srcOrd="0" destOrd="0" presId="urn:microsoft.com/office/officeart/2005/8/layout/hierarchy2"/>
    <dgm:cxn modelId="{58742317-9BC4-4E3A-B14B-F71A6DCFED8A}" type="presParOf" srcId="{99D4BCEC-47B8-4A08-AB72-7564C2BB4E40}" destId="{B7D100E9-F320-483E-8DFB-1D386751AA68}" srcOrd="1" destOrd="0" presId="urn:microsoft.com/office/officeart/2005/8/layout/hierarchy2"/>
    <dgm:cxn modelId="{25C70F1F-7925-471F-A160-6A217916BA86}" type="presParOf" srcId="{899A0BFE-1C3B-4535-B83F-D442C6CDBD99}" destId="{1D7C7A4A-60CD-43A6-A0DA-DD1E04E1C5F9}" srcOrd="6" destOrd="0" presId="urn:microsoft.com/office/officeart/2005/8/layout/hierarchy2"/>
    <dgm:cxn modelId="{9F4BC504-256F-4E87-9400-D89714CC78EE}" type="presParOf" srcId="{1D7C7A4A-60CD-43A6-A0DA-DD1E04E1C5F9}" destId="{4487DB28-9ED0-4E90-96D0-7F668968660A}" srcOrd="0" destOrd="0" presId="urn:microsoft.com/office/officeart/2005/8/layout/hierarchy2"/>
    <dgm:cxn modelId="{211B7111-3DAA-4555-BEEC-788BD16CBF86}" type="presParOf" srcId="{899A0BFE-1C3B-4535-B83F-D442C6CDBD99}" destId="{3D2266E9-37EC-43F2-8E4A-A71C71C48232}" srcOrd="7" destOrd="0" presId="urn:microsoft.com/office/officeart/2005/8/layout/hierarchy2"/>
    <dgm:cxn modelId="{B5A24357-CE9E-4778-BD11-F6FCCE6CAD47}" type="presParOf" srcId="{3D2266E9-37EC-43F2-8E4A-A71C71C48232}" destId="{5589AD76-E2D4-46B5-B168-28E002F1BEBE}" srcOrd="0" destOrd="0" presId="urn:microsoft.com/office/officeart/2005/8/layout/hierarchy2"/>
    <dgm:cxn modelId="{21852572-927F-4FDC-82BB-BC45FF528542}" type="presParOf" srcId="{3D2266E9-37EC-43F2-8E4A-A71C71C48232}" destId="{CB9D56AF-5847-4EA6-94F3-66938B52067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351D6C0C-84A8-4E01-95B1-8FB26B1A9474}"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2000" b="1" dirty="0" smtClean="0">
              <a:latin typeface="+mj-lt"/>
            </a:rPr>
            <a:t>COMITÉ COORDINADOR </a:t>
          </a:r>
          <a:endParaRPr lang="es-MX" sz="20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E0EC2AFD-3D35-4A6F-962D-6A44C96EA151}">
      <dgm:prSet phldrT="[Texto]" custT="1"/>
      <dgm:spPr/>
      <dgm:t>
        <a:bodyPr/>
        <a:lstStyle/>
        <a:p>
          <a:pPr algn="ctr"/>
          <a:r>
            <a:rPr lang="es-MX" sz="2000" b="1" dirty="0" smtClean="0">
              <a:latin typeface="+mj-lt"/>
            </a:rPr>
            <a:t>OBJETIVO</a:t>
          </a:r>
          <a:endParaRPr lang="es-MX" sz="2000" b="1" dirty="0">
            <a:latin typeface="+mj-lt"/>
          </a:endParaRPr>
        </a:p>
      </dgm:t>
    </dgm:pt>
    <dgm:pt modelId="{C7A9BB82-9B44-4B4F-A4A6-17A3B0199C51}" type="parTrans" cxnId="{A415EFB8-51B6-4DA6-919C-4A5EDAE2EBF0}">
      <dgm:prSet/>
      <dgm:spPr/>
      <dgm:t>
        <a:bodyPr/>
        <a:lstStyle/>
        <a:p>
          <a:endParaRPr lang="es-MX"/>
        </a:p>
      </dgm:t>
    </dgm:pt>
    <dgm:pt modelId="{900826F4-D64C-4179-8324-29A0509AACDF}" type="sibTrans" cxnId="{A415EFB8-51B6-4DA6-919C-4A5EDAE2EBF0}">
      <dgm:prSet/>
      <dgm:spPr/>
      <dgm:t>
        <a:bodyPr/>
        <a:lstStyle/>
        <a:p>
          <a:endParaRPr lang="es-MX"/>
        </a:p>
      </dgm:t>
    </dgm:pt>
    <dgm:pt modelId="{2EF024AC-854B-42CF-BC22-372EC3A29BBE}">
      <dgm:prSet phldrT="[Texto]" custT="1"/>
      <dgm:spPr/>
      <dgm:t>
        <a:bodyPr/>
        <a:lstStyle/>
        <a:p>
          <a:pPr algn="just"/>
          <a:r>
            <a:rPr lang="es-MX" sz="1800" b="1" dirty="0" smtClean="0">
              <a:latin typeface="+mj-lt"/>
            </a:rPr>
            <a:t>INSTANCIA DE COORDINACIÓN ENTRE LOS INTEGRANTES DEL SNA EN MATERIA DE RESPONSABILIDADES ADMINISTRATIVAS Y HECHOS DE CORRUPCIÓN Y FISCALIZACIÓN, ASÍ COMO DISEÑAR, PROMOVER Y EVALUAR LAS POLÍTICAS PÚBLICAS EN LA MATERIA</a:t>
          </a:r>
          <a:r>
            <a:rPr lang="es-MX" sz="1600" b="1" dirty="0" smtClean="0"/>
            <a:t>.</a:t>
          </a:r>
          <a:endParaRPr lang="es-MX" sz="1600" b="1" dirty="0"/>
        </a:p>
      </dgm:t>
    </dgm:pt>
    <dgm:pt modelId="{35D8C42D-7F5F-41D4-9950-8DFD71C40ABF}" type="parTrans" cxnId="{22FD5332-D0EE-4B60-A815-A066E4D44DD8}">
      <dgm:prSet/>
      <dgm:spPr/>
      <dgm:t>
        <a:bodyPr/>
        <a:lstStyle/>
        <a:p>
          <a:endParaRPr lang="es-MX"/>
        </a:p>
      </dgm:t>
    </dgm:pt>
    <dgm:pt modelId="{342C5A72-4C35-46E9-8717-C314EF5AD578}" type="sibTrans" cxnId="{22FD5332-D0EE-4B60-A815-A066E4D44DD8}">
      <dgm:prSet/>
      <dgm:spPr/>
      <dgm:t>
        <a:bodyPr/>
        <a:lstStyle/>
        <a:p>
          <a:endParaRPr lang="es-MX"/>
        </a:p>
      </dgm:t>
    </dgm:pt>
    <dgm:pt modelId="{06D44B85-F2B7-44EC-96F3-19C07BE5FF94}">
      <dgm:prSet phldrT="[Texto]" custT="1"/>
      <dgm:spPr/>
      <dgm:t>
        <a:bodyPr/>
        <a:lstStyle/>
        <a:p>
          <a:pPr algn="ctr"/>
          <a:r>
            <a:rPr lang="es-MX" sz="2000" b="1" dirty="0" smtClean="0">
              <a:latin typeface="+mj-lt"/>
            </a:rPr>
            <a:t>INTEGRACIÓN</a:t>
          </a:r>
          <a:endParaRPr lang="es-MX" sz="2000" b="1" dirty="0">
            <a:latin typeface="+mj-lt"/>
          </a:endParaRPr>
        </a:p>
      </dgm:t>
    </dgm:pt>
    <dgm:pt modelId="{1C4E93F7-F8F5-4C0A-9E32-F5AA55F16106}" type="parTrans" cxnId="{14105C74-FF30-43BD-9041-D638A1208713}">
      <dgm:prSet/>
      <dgm:spPr/>
      <dgm:t>
        <a:bodyPr/>
        <a:lstStyle/>
        <a:p>
          <a:endParaRPr lang="es-MX"/>
        </a:p>
      </dgm:t>
    </dgm:pt>
    <dgm:pt modelId="{DC612775-EAAE-46A9-96F9-1E3A3EAD0010}" type="sibTrans" cxnId="{14105C74-FF30-43BD-9041-D638A1208713}">
      <dgm:prSet/>
      <dgm:spPr/>
      <dgm:t>
        <a:bodyPr/>
        <a:lstStyle/>
        <a:p>
          <a:endParaRPr lang="es-MX"/>
        </a:p>
      </dgm:t>
    </dgm:pt>
    <dgm:pt modelId="{09C2A77C-99BB-44BC-AD90-2E9DFED4B29F}">
      <dgm:prSet phldrT="[Texto]" custT="1"/>
      <dgm:spPr/>
      <dgm:t>
        <a:bodyPr/>
        <a:lstStyle/>
        <a:p>
          <a:pPr algn="ctr"/>
          <a:r>
            <a:rPr lang="es-MX" sz="1800" b="1" dirty="0" smtClean="0">
              <a:latin typeface="+mj-lt"/>
            </a:rPr>
            <a:t>PRESIDENTE DEL CPC </a:t>
          </a:r>
          <a:endParaRPr lang="es-MX" sz="1800" b="1" dirty="0">
            <a:latin typeface="+mj-lt"/>
          </a:endParaRPr>
        </a:p>
      </dgm:t>
    </dgm:pt>
    <dgm:pt modelId="{A810EDA5-435B-429A-9204-307574673109}" type="parTrans" cxnId="{C8156CDC-BB5D-4FCA-95BF-BECF164E2B9B}">
      <dgm:prSet/>
      <dgm:spPr/>
      <dgm:t>
        <a:bodyPr/>
        <a:lstStyle/>
        <a:p>
          <a:endParaRPr lang="es-MX"/>
        </a:p>
      </dgm:t>
    </dgm:pt>
    <dgm:pt modelId="{3FDF4C8D-FDB0-4F48-B564-5C3C7A41DADE}" type="sibTrans" cxnId="{C8156CDC-BB5D-4FCA-95BF-BECF164E2B9B}">
      <dgm:prSet/>
      <dgm:spPr/>
      <dgm:t>
        <a:bodyPr/>
        <a:lstStyle/>
        <a:p>
          <a:endParaRPr lang="es-MX"/>
        </a:p>
      </dgm:t>
    </dgm:pt>
    <dgm:pt modelId="{3D35056B-D061-4C13-B4B5-4AD4B17F54DA}">
      <dgm:prSet phldrT="[Texto]" custT="1"/>
      <dgm:spPr/>
      <dgm:t>
        <a:bodyPr/>
        <a:lstStyle/>
        <a:p>
          <a:pPr algn="ctr"/>
          <a:r>
            <a:rPr lang="es-MX" sz="1800" b="1" dirty="0" smtClean="0">
              <a:latin typeface="+mj-lt"/>
            </a:rPr>
            <a:t>TITULAR DE LA ASF</a:t>
          </a:r>
          <a:endParaRPr lang="es-MX" sz="1800" b="1" dirty="0">
            <a:latin typeface="+mj-lt"/>
          </a:endParaRPr>
        </a:p>
      </dgm:t>
    </dgm:pt>
    <dgm:pt modelId="{00059399-015F-458F-96CC-8BDEC6016129}" type="parTrans" cxnId="{8F71EEBB-7632-48A8-B542-7C1E76D2738A}">
      <dgm:prSet/>
      <dgm:spPr/>
      <dgm:t>
        <a:bodyPr/>
        <a:lstStyle/>
        <a:p>
          <a:endParaRPr lang="es-MX"/>
        </a:p>
      </dgm:t>
    </dgm:pt>
    <dgm:pt modelId="{740765F5-8B91-4C78-89CD-731B721CCC23}" type="sibTrans" cxnId="{8F71EEBB-7632-48A8-B542-7C1E76D2738A}">
      <dgm:prSet/>
      <dgm:spPr/>
      <dgm:t>
        <a:bodyPr/>
        <a:lstStyle/>
        <a:p>
          <a:endParaRPr lang="es-MX"/>
        </a:p>
      </dgm:t>
    </dgm:pt>
    <dgm:pt modelId="{6B379447-AA87-456B-8925-2C14770F7D80}">
      <dgm:prSet phldrT="[Texto]" custT="1"/>
      <dgm:spPr/>
      <dgm:t>
        <a:bodyPr/>
        <a:lstStyle/>
        <a:p>
          <a:pPr algn="ctr"/>
          <a:r>
            <a:rPr lang="es-MX" sz="1800" b="1" dirty="0" smtClean="0">
              <a:latin typeface="+mj-lt"/>
            </a:rPr>
            <a:t>TITULAR DE  LA FISCALÍA ESPECIALIZADA EN COMBATE A LA CORRUPCIÓN</a:t>
          </a:r>
          <a:endParaRPr lang="es-MX" sz="1800" b="1" dirty="0">
            <a:latin typeface="+mj-lt"/>
          </a:endParaRPr>
        </a:p>
      </dgm:t>
    </dgm:pt>
    <dgm:pt modelId="{B9A1E61C-89A8-412D-BE9F-BCF66F400ACB}" type="parTrans" cxnId="{E49CFAE9-7328-4545-B6E6-F9A3A175D357}">
      <dgm:prSet/>
      <dgm:spPr/>
      <dgm:t>
        <a:bodyPr/>
        <a:lstStyle/>
        <a:p>
          <a:endParaRPr lang="es-MX"/>
        </a:p>
      </dgm:t>
    </dgm:pt>
    <dgm:pt modelId="{05B05B5B-C450-4803-A794-8095F50F8D67}" type="sibTrans" cxnId="{E49CFAE9-7328-4545-B6E6-F9A3A175D357}">
      <dgm:prSet/>
      <dgm:spPr/>
      <dgm:t>
        <a:bodyPr/>
        <a:lstStyle/>
        <a:p>
          <a:endParaRPr lang="es-MX"/>
        </a:p>
      </dgm:t>
    </dgm:pt>
    <dgm:pt modelId="{965B10C3-4088-4989-8570-2E97C2A7ACD5}">
      <dgm:prSet phldrT="[Texto]" custT="1"/>
      <dgm:spPr/>
      <dgm:t>
        <a:bodyPr/>
        <a:lstStyle/>
        <a:p>
          <a:pPr algn="ctr"/>
          <a:r>
            <a:rPr lang="es-MX" sz="1800" b="1" dirty="0" smtClean="0">
              <a:latin typeface="+mj-lt"/>
            </a:rPr>
            <a:t>TITULAR DE LA SFP</a:t>
          </a:r>
          <a:endParaRPr lang="es-MX" sz="1800" b="1" dirty="0">
            <a:latin typeface="+mj-lt"/>
          </a:endParaRPr>
        </a:p>
      </dgm:t>
    </dgm:pt>
    <dgm:pt modelId="{17F40816-545D-4343-AB2F-246B66FE81C6}" type="parTrans" cxnId="{22476A76-BBEB-4C4B-9DA0-C2E949F34719}">
      <dgm:prSet/>
      <dgm:spPr/>
      <dgm:t>
        <a:bodyPr/>
        <a:lstStyle/>
        <a:p>
          <a:endParaRPr lang="es-MX"/>
        </a:p>
      </dgm:t>
    </dgm:pt>
    <dgm:pt modelId="{306BAAB3-833D-4209-A497-4CECF38D6E32}" type="sibTrans" cxnId="{22476A76-BBEB-4C4B-9DA0-C2E949F34719}">
      <dgm:prSet/>
      <dgm:spPr/>
      <dgm:t>
        <a:bodyPr/>
        <a:lstStyle/>
        <a:p>
          <a:endParaRPr lang="es-MX"/>
        </a:p>
      </dgm:t>
    </dgm:pt>
    <dgm:pt modelId="{A7284948-BA41-4D83-B86C-65CECF2A64BA}">
      <dgm:prSet phldrT="[Texto]" custT="1"/>
      <dgm:spPr/>
      <dgm:t>
        <a:bodyPr/>
        <a:lstStyle/>
        <a:p>
          <a:pPr algn="ctr"/>
          <a:r>
            <a:rPr lang="es-MX" sz="1800" b="1" dirty="0" smtClean="0">
              <a:latin typeface="+mj-lt"/>
            </a:rPr>
            <a:t>PRESIDENTE DEL TFJA</a:t>
          </a:r>
          <a:endParaRPr lang="es-MX" sz="1800" b="1" dirty="0">
            <a:latin typeface="+mj-lt"/>
          </a:endParaRPr>
        </a:p>
      </dgm:t>
    </dgm:pt>
    <dgm:pt modelId="{5ECA9E17-2084-477B-84B0-8A61DD076098}" type="parTrans" cxnId="{C70B27DE-DE12-4BE5-963D-A63B4F0589B1}">
      <dgm:prSet/>
      <dgm:spPr/>
      <dgm:t>
        <a:bodyPr/>
        <a:lstStyle/>
        <a:p>
          <a:endParaRPr lang="es-MX"/>
        </a:p>
      </dgm:t>
    </dgm:pt>
    <dgm:pt modelId="{59F95CD8-E91A-48FE-A020-13584447C2D1}" type="sibTrans" cxnId="{C70B27DE-DE12-4BE5-963D-A63B4F0589B1}">
      <dgm:prSet/>
      <dgm:spPr/>
      <dgm:t>
        <a:bodyPr/>
        <a:lstStyle/>
        <a:p>
          <a:endParaRPr lang="es-MX"/>
        </a:p>
      </dgm:t>
    </dgm:pt>
    <dgm:pt modelId="{E4FC51BA-066C-42F7-90FA-72E392A9ABD2}">
      <dgm:prSet phldrT="[Texto]" custT="1"/>
      <dgm:spPr/>
      <dgm:t>
        <a:bodyPr/>
        <a:lstStyle/>
        <a:p>
          <a:pPr algn="ctr"/>
          <a:r>
            <a:rPr lang="es-MX" sz="1800" b="1" dirty="0" smtClean="0">
              <a:latin typeface="+mj-lt"/>
            </a:rPr>
            <a:t>PRESIDENTE DEL INAI</a:t>
          </a:r>
          <a:endParaRPr lang="es-MX" sz="1800" b="1" dirty="0">
            <a:latin typeface="+mj-lt"/>
          </a:endParaRPr>
        </a:p>
      </dgm:t>
    </dgm:pt>
    <dgm:pt modelId="{3A320A88-0FD9-42A7-9263-225795C5A657}" type="parTrans" cxnId="{56E8C355-D53A-4E61-BCAD-1321B3109CE1}">
      <dgm:prSet/>
      <dgm:spPr/>
      <dgm:t>
        <a:bodyPr/>
        <a:lstStyle/>
        <a:p>
          <a:endParaRPr lang="es-MX"/>
        </a:p>
      </dgm:t>
    </dgm:pt>
    <dgm:pt modelId="{37B866D0-6843-4C0A-9BBF-033B2A3937C2}" type="sibTrans" cxnId="{56E8C355-D53A-4E61-BCAD-1321B3109CE1}">
      <dgm:prSet/>
      <dgm:spPr/>
      <dgm:t>
        <a:bodyPr/>
        <a:lstStyle/>
        <a:p>
          <a:endParaRPr lang="es-MX"/>
        </a:p>
      </dgm:t>
    </dgm:pt>
    <dgm:pt modelId="{D12E16D5-1F6A-41C0-908C-28B0AB427435}">
      <dgm:prSet phldrT="[Texto]" custT="1"/>
      <dgm:spPr/>
      <dgm:t>
        <a:bodyPr/>
        <a:lstStyle/>
        <a:p>
          <a:pPr algn="ctr"/>
          <a:r>
            <a:rPr lang="es-MX" sz="1800" b="1" dirty="0" smtClean="0">
              <a:latin typeface="+mj-lt"/>
            </a:rPr>
            <a:t>INTEGRANTE  DEL CJF</a:t>
          </a:r>
          <a:endParaRPr lang="es-MX" sz="1800" b="1" dirty="0">
            <a:latin typeface="+mj-lt"/>
          </a:endParaRPr>
        </a:p>
      </dgm:t>
    </dgm:pt>
    <dgm:pt modelId="{89854A6D-2297-408B-B7FD-5F42EAE43080}" type="parTrans" cxnId="{F24BB6A4-6BBB-4981-8C2C-DB4ED768E49C}">
      <dgm:prSet/>
      <dgm:spPr/>
      <dgm:t>
        <a:bodyPr/>
        <a:lstStyle/>
        <a:p>
          <a:endParaRPr lang="es-MX"/>
        </a:p>
      </dgm:t>
    </dgm:pt>
    <dgm:pt modelId="{5661C9D8-EC5F-4802-86BC-397021609D8D}" type="sibTrans" cxnId="{F24BB6A4-6BBB-4981-8C2C-DB4ED768E49C}">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pt>
    <dgm:pt modelId="{14FAAB77-D9B1-42D4-B4F5-40DC38AF7B4D}" type="pres">
      <dgm:prSet presAssocID="{63CB2D90-5300-4A1B-AEF7-FCE9DD09E31E}" presName="LevelOneTextNode" presStyleLbl="node0" presStyleIdx="0" presStyleCnt="1" custScaleX="56210" custScaleY="123923">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pt>
    <dgm:pt modelId="{FCCC00F1-9087-4065-99D4-6C4C5B99098B}" type="pres">
      <dgm:prSet presAssocID="{C7A9BB82-9B44-4B4F-A4A6-17A3B0199C51}" presName="conn2-1" presStyleLbl="parChTrans1D2" presStyleIdx="0" presStyleCnt="2"/>
      <dgm:spPr/>
      <dgm:t>
        <a:bodyPr/>
        <a:lstStyle/>
        <a:p>
          <a:endParaRPr lang="es-MX"/>
        </a:p>
      </dgm:t>
    </dgm:pt>
    <dgm:pt modelId="{CF466916-86A2-491A-A2EC-6AA68D7F17D8}" type="pres">
      <dgm:prSet presAssocID="{C7A9BB82-9B44-4B4F-A4A6-17A3B0199C51}" presName="connTx" presStyleLbl="parChTrans1D2" presStyleIdx="0" presStyleCnt="2"/>
      <dgm:spPr/>
      <dgm:t>
        <a:bodyPr/>
        <a:lstStyle/>
        <a:p>
          <a:endParaRPr lang="es-MX"/>
        </a:p>
      </dgm:t>
    </dgm:pt>
    <dgm:pt modelId="{87489E50-44F7-450C-88C8-444CB5618B7D}" type="pres">
      <dgm:prSet presAssocID="{E0EC2AFD-3D35-4A6F-962D-6A44C96EA151}" presName="root2" presStyleCnt="0"/>
      <dgm:spPr/>
    </dgm:pt>
    <dgm:pt modelId="{90D93C5D-B7B2-422D-9E6E-DDE5BC32583B}" type="pres">
      <dgm:prSet presAssocID="{E0EC2AFD-3D35-4A6F-962D-6A44C96EA151}" presName="LevelTwoTextNode" presStyleLbl="node2" presStyleIdx="0" presStyleCnt="2" custScaleX="81559" custScaleY="67434" custLinFactNeighborX="-282" custLinFactNeighborY="-21810">
        <dgm:presLayoutVars>
          <dgm:chPref val="3"/>
        </dgm:presLayoutVars>
      </dgm:prSet>
      <dgm:spPr/>
      <dgm:t>
        <a:bodyPr/>
        <a:lstStyle/>
        <a:p>
          <a:endParaRPr lang="es-MX"/>
        </a:p>
      </dgm:t>
    </dgm:pt>
    <dgm:pt modelId="{14DBB0AC-F46B-4706-A946-6D88F81C6040}" type="pres">
      <dgm:prSet presAssocID="{E0EC2AFD-3D35-4A6F-962D-6A44C96EA151}" presName="level3hierChild" presStyleCnt="0"/>
      <dgm:spPr/>
    </dgm:pt>
    <dgm:pt modelId="{E4555060-D7A3-4798-87BD-E34B33F6F8DA}" type="pres">
      <dgm:prSet presAssocID="{35D8C42D-7F5F-41D4-9950-8DFD71C40ABF}" presName="conn2-1" presStyleLbl="parChTrans1D3" presStyleIdx="0" presStyleCnt="8"/>
      <dgm:spPr/>
      <dgm:t>
        <a:bodyPr/>
        <a:lstStyle/>
        <a:p>
          <a:endParaRPr lang="es-MX"/>
        </a:p>
      </dgm:t>
    </dgm:pt>
    <dgm:pt modelId="{80E30066-C4A7-4948-9928-79B476B8CF3E}" type="pres">
      <dgm:prSet presAssocID="{35D8C42D-7F5F-41D4-9950-8DFD71C40ABF}" presName="connTx" presStyleLbl="parChTrans1D3" presStyleIdx="0" presStyleCnt="8"/>
      <dgm:spPr/>
      <dgm:t>
        <a:bodyPr/>
        <a:lstStyle/>
        <a:p>
          <a:endParaRPr lang="es-MX"/>
        </a:p>
      </dgm:t>
    </dgm:pt>
    <dgm:pt modelId="{C85C85FE-DD38-4CEC-808E-7C3856C217A1}" type="pres">
      <dgm:prSet presAssocID="{2EF024AC-854B-42CF-BC22-372EC3A29BBE}" presName="root2" presStyleCnt="0"/>
      <dgm:spPr/>
    </dgm:pt>
    <dgm:pt modelId="{1E0A6101-5AF3-42CB-AE00-CAF33F85FEFF}" type="pres">
      <dgm:prSet presAssocID="{2EF024AC-854B-42CF-BC22-372EC3A29BBE}" presName="LevelTwoTextNode" presStyleLbl="node3" presStyleIdx="0" presStyleCnt="8" custScaleX="247485" custScaleY="403500" custLinFactNeighborX="8012" custLinFactNeighborY="31695">
        <dgm:presLayoutVars>
          <dgm:chPref val="3"/>
        </dgm:presLayoutVars>
      </dgm:prSet>
      <dgm:spPr/>
      <dgm:t>
        <a:bodyPr/>
        <a:lstStyle/>
        <a:p>
          <a:endParaRPr lang="es-MX"/>
        </a:p>
      </dgm:t>
    </dgm:pt>
    <dgm:pt modelId="{8331B4CA-B4A4-4209-8E15-F66ECE2D3BA6}" type="pres">
      <dgm:prSet presAssocID="{2EF024AC-854B-42CF-BC22-372EC3A29BBE}" presName="level3hierChild" presStyleCnt="0"/>
      <dgm:spPr/>
    </dgm:pt>
    <dgm:pt modelId="{2DFC4B71-0198-408B-BFAA-B5469EF0E6BE}" type="pres">
      <dgm:prSet presAssocID="{1C4E93F7-F8F5-4C0A-9E32-F5AA55F16106}" presName="conn2-1" presStyleLbl="parChTrans1D2" presStyleIdx="1" presStyleCnt="2"/>
      <dgm:spPr/>
      <dgm:t>
        <a:bodyPr/>
        <a:lstStyle/>
        <a:p>
          <a:endParaRPr lang="es-MX"/>
        </a:p>
      </dgm:t>
    </dgm:pt>
    <dgm:pt modelId="{E436DA31-9EFC-4BAA-BF96-A42B21DDCB40}" type="pres">
      <dgm:prSet presAssocID="{1C4E93F7-F8F5-4C0A-9E32-F5AA55F16106}" presName="connTx" presStyleLbl="parChTrans1D2" presStyleIdx="1" presStyleCnt="2"/>
      <dgm:spPr/>
      <dgm:t>
        <a:bodyPr/>
        <a:lstStyle/>
        <a:p>
          <a:endParaRPr lang="es-MX"/>
        </a:p>
      </dgm:t>
    </dgm:pt>
    <dgm:pt modelId="{C3916827-E0D9-4E55-8349-D299C50BCCDB}" type="pres">
      <dgm:prSet presAssocID="{06D44B85-F2B7-44EC-96F3-19C07BE5FF94}" presName="root2" presStyleCnt="0"/>
      <dgm:spPr/>
    </dgm:pt>
    <dgm:pt modelId="{79029E50-25D5-4D46-8237-AD1342577DBC}" type="pres">
      <dgm:prSet presAssocID="{06D44B85-F2B7-44EC-96F3-19C07BE5FF94}" presName="LevelTwoTextNode" presStyleLbl="node2" presStyleIdx="1" presStyleCnt="2" custScaleX="106941" custScaleY="69622" custLinFactNeighborX="-1248" custLinFactNeighborY="4492">
        <dgm:presLayoutVars>
          <dgm:chPref val="3"/>
        </dgm:presLayoutVars>
      </dgm:prSet>
      <dgm:spPr/>
      <dgm:t>
        <a:bodyPr/>
        <a:lstStyle/>
        <a:p>
          <a:endParaRPr lang="es-MX"/>
        </a:p>
      </dgm:t>
    </dgm:pt>
    <dgm:pt modelId="{CA88BEEE-2862-4702-99A2-CC7B2A0BF453}" type="pres">
      <dgm:prSet presAssocID="{06D44B85-F2B7-44EC-96F3-19C07BE5FF94}" presName="level3hierChild" presStyleCnt="0"/>
      <dgm:spPr/>
    </dgm:pt>
    <dgm:pt modelId="{5E672520-61EA-49F8-AB35-1CFE62FB5DC7}" type="pres">
      <dgm:prSet presAssocID="{A810EDA5-435B-429A-9204-307574673109}" presName="conn2-1" presStyleLbl="parChTrans1D3" presStyleIdx="1" presStyleCnt="8"/>
      <dgm:spPr/>
      <dgm:t>
        <a:bodyPr/>
        <a:lstStyle/>
        <a:p>
          <a:endParaRPr lang="es-MX"/>
        </a:p>
      </dgm:t>
    </dgm:pt>
    <dgm:pt modelId="{235CDDD0-746C-4F1A-A236-3923B78448B3}" type="pres">
      <dgm:prSet presAssocID="{A810EDA5-435B-429A-9204-307574673109}" presName="connTx" presStyleLbl="parChTrans1D3" presStyleIdx="1" presStyleCnt="8"/>
      <dgm:spPr/>
      <dgm:t>
        <a:bodyPr/>
        <a:lstStyle/>
        <a:p>
          <a:endParaRPr lang="es-MX"/>
        </a:p>
      </dgm:t>
    </dgm:pt>
    <dgm:pt modelId="{F3A944F1-AC0A-455B-B406-52545ABD7D75}" type="pres">
      <dgm:prSet presAssocID="{09C2A77C-99BB-44BC-AD90-2E9DFED4B29F}" presName="root2" presStyleCnt="0"/>
      <dgm:spPr/>
    </dgm:pt>
    <dgm:pt modelId="{3576EE6B-430B-49DD-BA3F-4876A4E79264}" type="pres">
      <dgm:prSet presAssocID="{09C2A77C-99BB-44BC-AD90-2E9DFED4B29F}" presName="LevelTwoTextNode" presStyleLbl="node3" presStyleIdx="1" presStyleCnt="8" custScaleX="233893" custScaleY="48268" custLinFactNeighborX="502" custLinFactNeighborY="49906">
        <dgm:presLayoutVars>
          <dgm:chPref val="3"/>
        </dgm:presLayoutVars>
      </dgm:prSet>
      <dgm:spPr/>
      <dgm:t>
        <a:bodyPr/>
        <a:lstStyle/>
        <a:p>
          <a:endParaRPr lang="es-MX"/>
        </a:p>
      </dgm:t>
    </dgm:pt>
    <dgm:pt modelId="{3B811409-01DF-4AE5-B75B-418889FFFED5}" type="pres">
      <dgm:prSet presAssocID="{09C2A77C-99BB-44BC-AD90-2E9DFED4B29F}" presName="level3hierChild" presStyleCnt="0"/>
      <dgm:spPr/>
    </dgm:pt>
    <dgm:pt modelId="{0A700CFF-3D3E-43EF-B738-89284EF1758B}" type="pres">
      <dgm:prSet presAssocID="{00059399-015F-458F-96CC-8BDEC6016129}" presName="conn2-1" presStyleLbl="parChTrans1D3" presStyleIdx="2" presStyleCnt="8"/>
      <dgm:spPr/>
      <dgm:t>
        <a:bodyPr/>
        <a:lstStyle/>
        <a:p>
          <a:endParaRPr lang="es-MX"/>
        </a:p>
      </dgm:t>
    </dgm:pt>
    <dgm:pt modelId="{06E70F8B-CEE4-4700-8E73-581CC8D9DC5E}" type="pres">
      <dgm:prSet presAssocID="{00059399-015F-458F-96CC-8BDEC6016129}" presName="connTx" presStyleLbl="parChTrans1D3" presStyleIdx="2" presStyleCnt="8"/>
      <dgm:spPr/>
      <dgm:t>
        <a:bodyPr/>
        <a:lstStyle/>
        <a:p>
          <a:endParaRPr lang="es-MX"/>
        </a:p>
      </dgm:t>
    </dgm:pt>
    <dgm:pt modelId="{A33E5E98-568A-41E2-AB35-EC7CC9DE62D2}" type="pres">
      <dgm:prSet presAssocID="{3D35056B-D061-4C13-B4B5-4AD4B17F54DA}" presName="root2" presStyleCnt="0"/>
      <dgm:spPr/>
    </dgm:pt>
    <dgm:pt modelId="{42340BE1-1696-4A4C-9364-DFA398E81480}" type="pres">
      <dgm:prSet presAssocID="{3D35056B-D061-4C13-B4B5-4AD4B17F54DA}" presName="LevelTwoTextNode" presStyleLbl="node3" presStyleIdx="2" presStyleCnt="8" custScaleX="233893" custScaleY="53950" custLinFactNeighborX="502" custLinFactNeighborY="41456">
        <dgm:presLayoutVars>
          <dgm:chPref val="3"/>
        </dgm:presLayoutVars>
      </dgm:prSet>
      <dgm:spPr/>
      <dgm:t>
        <a:bodyPr/>
        <a:lstStyle/>
        <a:p>
          <a:endParaRPr lang="es-MX"/>
        </a:p>
      </dgm:t>
    </dgm:pt>
    <dgm:pt modelId="{849A0B90-73BD-40DA-9451-A36B2D498850}" type="pres">
      <dgm:prSet presAssocID="{3D35056B-D061-4C13-B4B5-4AD4B17F54DA}" presName="level3hierChild" presStyleCnt="0"/>
      <dgm:spPr/>
    </dgm:pt>
    <dgm:pt modelId="{9406816C-AFDF-493A-A468-6B988970463A}" type="pres">
      <dgm:prSet presAssocID="{B9A1E61C-89A8-412D-BE9F-BCF66F400ACB}" presName="conn2-1" presStyleLbl="parChTrans1D3" presStyleIdx="3" presStyleCnt="8"/>
      <dgm:spPr/>
      <dgm:t>
        <a:bodyPr/>
        <a:lstStyle/>
        <a:p>
          <a:endParaRPr lang="es-MX"/>
        </a:p>
      </dgm:t>
    </dgm:pt>
    <dgm:pt modelId="{5B59244A-D0BF-41BE-825A-0ABDF87536B3}" type="pres">
      <dgm:prSet presAssocID="{B9A1E61C-89A8-412D-BE9F-BCF66F400ACB}" presName="connTx" presStyleLbl="parChTrans1D3" presStyleIdx="3" presStyleCnt="8"/>
      <dgm:spPr/>
      <dgm:t>
        <a:bodyPr/>
        <a:lstStyle/>
        <a:p>
          <a:endParaRPr lang="es-MX"/>
        </a:p>
      </dgm:t>
    </dgm:pt>
    <dgm:pt modelId="{61076949-DB8C-4365-9417-F84085433E01}" type="pres">
      <dgm:prSet presAssocID="{6B379447-AA87-456B-8925-2C14770F7D80}" presName="root2" presStyleCnt="0"/>
      <dgm:spPr/>
    </dgm:pt>
    <dgm:pt modelId="{AD6C6C44-36D9-459A-9FE4-7018541A66E7}" type="pres">
      <dgm:prSet presAssocID="{6B379447-AA87-456B-8925-2C14770F7D80}" presName="LevelTwoTextNode" presStyleLbl="node3" presStyleIdx="3" presStyleCnt="8" custScaleX="233893" custScaleY="144802" custLinFactNeighborX="502" custLinFactNeighborY="38127">
        <dgm:presLayoutVars>
          <dgm:chPref val="3"/>
        </dgm:presLayoutVars>
      </dgm:prSet>
      <dgm:spPr/>
      <dgm:t>
        <a:bodyPr/>
        <a:lstStyle/>
        <a:p>
          <a:endParaRPr lang="es-MX"/>
        </a:p>
      </dgm:t>
    </dgm:pt>
    <dgm:pt modelId="{CE1EF978-D4B0-4085-90DA-65B39D07E253}" type="pres">
      <dgm:prSet presAssocID="{6B379447-AA87-456B-8925-2C14770F7D80}" presName="level3hierChild" presStyleCnt="0"/>
      <dgm:spPr/>
    </dgm:pt>
    <dgm:pt modelId="{D598B3AE-77D1-46EA-9370-D7EFC57CB100}" type="pres">
      <dgm:prSet presAssocID="{17F40816-545D-4343-AB2F-246B66FE81C6}" presName="conn2-1" presStyleLbl="parChTrans1D3" presStyleIdx="4" presStyleCnt="8"/>
      <dgm:spPr/>
      <dgm:t>
        <a:bodyPr/>
        <a:lstStyle/>
        <a:p>
          <a:endParaRPr lang="es-MX"/>
        </a:p>
      </dgm:t>
    </dgm:pt>
    <dgm:pt modelId="{D920B965-63DF-449C-A5D6-3969C8932100}" type="pres">
      <dgm:prSet presAssocID="{17F40816-545D-4343-AB2F-246B66FE81C6}" presName="connTx" presStyleLbl="parChTrans1D3" presStyleIdx="4" presStyleCnt="8"/>
      <dgm:spPr/>
      <dgm:t>
        <a:bodyPr/>
        <a:lstStyle/>
        <a:p>
          <a:endParaRPr lang="es-MX"/>
        </a:p>
      </dgm:t>
    </dgm:pt>
    <dgm:pt modelId="{1E7376D6-1037-417A-9969-6A0EFA52C1B5}" type="pres">
      <dgm:prSet presAssocID="{965B10C3-4088-4989-8570-2E97C2A7ACD5}" presName="root2" presStyleCnt="0"/>
      <dgm:spPr/>
    </dgm:pt>
    <dgm:pt modelId="{297E1EA1-C080-4F5B-8655-54F64FBC5EAE}" type="pres">
      <dgm:prSet presAssocID="{965B10C3-4088-4989-8570-2E97C2A7ACD5}" presName="LevelTwoTextNode" presStyleLbl="node3" presStyleIdx="4" presStyleCnt="8" custScaleX="233893" custScaleY="55680" custLinFactNeighborX="502" custLinFactNeighborY="30096">
        <dgm:presLayoutVars>
          <dgm:chPref val="3"/>
        </dgm:presLayoutVars>
      </dgm:prSet>
      <dgm:spPr/>
      <dgm:t>
        <a:bodyPr/>
        <a:lstStyle/>
        <a:p>
          <a:endParaRPr lang="es-MX"/>
        </a:p>
      </dgm:t>
    </dgm:pt>
    <dgm:pt modelId="{75B58EDD-8F1C-4435-AF70-4E720330E1E8}" type="pres">
      <dgm:prSet presAssocID="{965B10C3-4088-4989-8570-2E97C2A7ACD5}" presName="level3hierChild" presStyleCnt="0"/>
      <dgm:spPr/>
    </dgm:pt>
    <dgm:pt modelId="{23B98BE4-0BC2-4976-95BB-7DF576C8EB69}" type="pres">
      <dgm:prSet presAssocID="{5ECA9E17-2084-477B-84B0-8A61DD076098}" presName="conn2-1" presStyleLbl="parChTrans1D3" presStyleIdx="5" presStyleCnt="8"/>
      <dgm:spPr/>
      <dgm:t>
        <a:bodyPr/>
        <a:lstStyle/>
        <a:p>
          <a:endParaRPr lang="es-MX"/>
        </a:p>
      </dgm:t>
    </dgm:pt>
    <dgm:pt modelId="{02729EC4-46F7-4E61-8E62-C81A12BFAF8B}" type="pres">
      <dgm:prSet presAssocID="{5ECA9E17-2084-477B-84B0-8A61DD076098}" presName="connTx" presStyleLbl="parChTrans1D3" presStyleIdx="5" presStyleCnt="8"/>
      <dgm:spPr/>
      <dgm:t>
        <a:bodyPr/>
        <a:lstStyle/>
        <a:p>
          <a:endParaRPr lang="es-MX"/>
        </a:p>
      </dgm:t>
    </dgm:pt>
    <dgm:pt modelId="{5FE92569-6050-4439-8D11-555C800C2D17}" type="pres">
      <dgm:prSet presAssocID="{A7284948-BA41-4D83-B86C-65CECF2A64BA}" presName="root2" presStyleCnt="0"/>
      <dgm:spPr/>
    </dgm:pt>
    <dgm:pt modelId="{34828B49-7C0B-4174-8BF0-F23DBA3938A6}" type="pres">
      <dgm:prSet presAssocID="{A7284948-BA41-4D83-B86C-65CECF2A64BA}" presName="LevelTwoTextNode" presStyleLbl="node3" presStyleIdx="5" presStyleCnt="8" custScaleX="233893" custScaleY="53998" custLinFactNeighborX="502" custLinFactNeighborY="14234">
        <dgm:presLayoutVars>
          <dgm:chPref val="3"/>
        </dgm:presLayoutVars>
      </dgm:prSet>
      <dgm:spPr/>
      <dgm:t>
        <a:bodyPr/>
        <a:lstStyle/>
        <a:p>
          <a:endParaRPr lang="es-MX"/>
        </a:p>
      </dgm:t>
    </dgm:pt>
    <dgm:pt modelId="{DA7BB05B-93AB-4336-B28A-F83CAC6538E2}" type="pres">
      <dgm:prSet presAssocID="{A7284948-BA41-4D83-B86C-65CECF2A64BA}" presName="level3hierChild" presStyleCnt="0"/>
      <dgm:spPr/>
    </dgm:pt>
    <dgm:pt modelId="{F55A6325-AAB4-46F7-8A45-411E9ECFAB1C}" type="pres">
      <dgm:prSet presAssocID="{3A320A88-0FD9-42A7-9263-225795C5A657}" presName="conn2-1" presStyleLbl="parChTrans1D3" presStyleIdx="6" presStyleCnt="8"/>
      <dgm:spPr/>
      <dgm:t>
        <a:bodyPr/>
        <a:lstStyle/>
        <a:p>
          <a:endParaRPr lang="es-MX"/>
        </a:p>
      </dgm:t>
    </dgm:pt>
    <dgm:pt modelId="{3A12C27A-438B-44B0-8984-7ADF0BCA58E5}" type="pres">
      <dgm:prSet presAssocID="{3A320A88-0FD9-42A7-9263-225795C5A657}" presName="connTx" presStyleLbl="parChTrans1D3" presStyleIdx="6" presStyleCnt="8"/>
      <dgm:spPr/>
      <dgm:t>
        <a:bodyPr/>
        <a:lstStyle/>
        <a:p>
          <a:endParaRPr lang="es-MX"/>
        </a:p>
      </dgm:t>
    </dgm:pt>
    <dgm:pt modelId="{4CC8BC24-18D4-438B-94C5-5148B1307DAC}" type="pres">
      <dgm:prSet presAssocID="{E4FC51BA-066C-42F7-90FA-72E392A9ABD2}" presName="root2" presStyleCnt="0"/>
      <dgm:spPr/>
    </dgm:pt>
    <dgm:pt modelId="{C7FE8097-7145-4347-A839-D82126792912}" type="pres">
      <dgm:prSet presAssocID="{E4FC51BA-066C-42F7-90FA-72E392A9ABD2}" presName="LevelTwoTextNode" presStyleLbl="node3" presStyleIdx="6" presStyleCnt="8" custScaleX="233893" custScaleY="48932" custLinFactNeighborX="502" custLinFactNeighborY="10856">
        <dgm:presLayoutVars>
          <dgm:chPref val="3"/>
        </dgm:presLayoutVars>
      </dgm:prSet>
      <dgm:spPr/>
      <dgm:t>
        <a:bodyPr/>
        <a:lstStyle/>
        <a:p>
          <a:endParaRPr lang="es-MX"/>
        </a:p>
      </dgm:t>
    </dgm:pt>
    <dgm:pt modelId="{C521F609-207B-473A-8AC8-90594D1CB421}" type="pres">
      <dgm:prSet presAssocID="{E4FC51BA-066C-42F7-90FA-72E392A9ABD2}" presName="level3hierChild" presStyleCnt="0"/>
      <dgm:spPr/>
    </dgm:pt>
    <dgm:pt modelId="{F5DD720B-0DE5-4453-B29E-E1C4F770CBC0}" type="pres">
      <dgm:prSet presAssocID="{89854A6D-2297-408B-B7FD-5F42EAE43080}" presName="conn2-1" presStyleLbl="parChTrans1D3" presStyleIdx="7" presStyleCnt="8"/>
      <dgm:spPr/>
      <dgm:t>
        <a:bodyPr/>
        <a:lstStyle/>
        <a:p>
          <a:endParaRPr lang="es-MX"/>
        </a:p>
      </dgm:t>
    </dgm:pt>
    <dgm:pt modelId="{F1A6BCF3-0862-4670-A0F6-577A7ABCF8A8}" type="pres">
      <dgm:prSet presAssocID="{89854A6D-2297-408B-B7FD-5F42EAE43080}" presName="connTx" presStyleLbl="parChTrans1D3" presStyleIdx="7" presStyleCnt="8"/>
      <dgm:spPr/>
      <dgm:t>
        <a:bodyPr/>
        <a:lstStyle/>
        <a:p>
          <a:endParaRPr lang="es-MX"/>
        </a:p>
      </dgm:t>
    </dgm:pt>
    <dgm:pt modelId="{8B29C232-DA88-44D7-AB69-392E7423C834}" type="pres">
      <dgm:prSet presAssocID="{D12E16D5-1F6A-41C0-908C-28B0AB427435}" presName="root2" presStyleCnt="0"/>
      <dgm:spPr/>
    </dgm:pt>
    <dgm:pt modelId="{07013160-C5D0-4D7F-B7BC-E1366CA3FB1D}" type="pres">
      <dgm:prSet presAssocID="{D12E16D5-1F6A-41C0-908C-28B0AB427435}" presName="LevelTwoTextNode" presStyleLbl="node3" presStyleIdx="7" presStyleCnt="8" custScaleX="233893" custScaleY="51380" custLinFactNeighborX="3795" custLinFactNeighborY="1742">
        <dgm:presLayoutVars>
          <dgm:chPref val="3"/>
        </dgm:presLayoutVars>
      </dgm:prSet>
      <dgm:spPr/>
      <dgm:t>
        <a:bodyPr/>
        <a:lstStyle/>
        <a:p>
          <a:endParaRPr lang="es-MX"/>
        </a:p>
      </dgm:t>
    </dgm:pt>
    <dgm:pt modelId="{62F2627C-5F79-451A-80BF-5035F861C882}" type="pres">
      <dgm:prSet presAssocID="{D12E16D5-1F6A-41C0-908C-28B0AB427435}" presName="level3hierChild" presStyleCnt="0"/>
      <dgm:spPr/>
    </dgm:pt>
  </dgm:ptLst>
  <dgm:cxnLst>
    <dgm:cxn modelId="{9FBC4DDD-0FAA-4BAF-BBC9-65A97763DE30}" type="presOf" srcId="{3D35056B-D061-4C13-B4B5-4AD4B17F54DA}" destId="{42340BE1-1696-4A4C-9364-DFA398E81480}" srcOrd="0" destOrd="0" presId="urn:microsoft.com/office/officeart/2008/layout/HorizontalMultiLevelHierarchy"/>
    <dgm:cxn modelId="{6FC79FF6-F479-423A-93D1-14B5C4C2FBE9}" type="presOf" srcId="{3A320A88-0FD9-42A7-9263-225795C5A657}" destId="{F55A6325-AAB4-46F7-8A45-411E9ECFAB1C}" srcOrd="0" destOrd="0" presId="urn:microsoft.com/office/officeart/2008/layout/HorizontalMultiLevelHierarchy"/>
    <dgm:cxn modelId="{48A1381A-67C2-4FE2-B9F6-85B5738BB44D}" type="presOf" srcId="{17F40816-545D-4343-AB2F-246B66FE81C6}" destId="{D920B965-63DF-449C-A5D6-3969C8932100}" srcOrd="1"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C40A369B-C2AF-4472-9BE3-5194C4FAD9E3}" type="presOf" srcId="{6B379447-AA87-456B-8925-2C14770F7D80}" destId="{AD6C6C44-36D9-459A-9FE4-7018541A66E7}" srcOrd="0" destOrd="0" presId="urn:microsoft.com/office/officeart/2008/layout/HorizontalMultiLevelHierarchy"/>
    <dgm:cxn modelId="{284F969B-8AAA-4FBB-8A00-FCD0BAB0E804}" type="presOf" srcId="{0C20B8DB-170E-48D4-94C7-04B1D74F4E37}" destId="{1717008B-29AA-48B0-92EE-12FA7ACFD024}" srcOrd="0" destOrd="0" presId="urn:microsoft.com/office/officeart/2008/layout/HorizontalMultiLevelHierarchy"/>
    <dgm:cxn modelId="{A415EFB8-51B6-4DA6-919C-4A5EDAE2EBF0}" srcId="{63CB2D90-5300-4A1B-AEF7-FCE9DD09E31E}" destId="{E0EC2AFD-3D35-4A6F-962D-6A44C96EA151}" srcOrd="0" destOrd="0" parTransId="{C7A9BB82-9B44-4B4F-A4A6-17A3B0199C51}" sibTransId="{900826F4-D64C-4179-8324-29A0509AACDF}"/>
    <dgm:cxn modelId="{14105C74-FF30-43BD-9041-D638A1208713}" srcId="{63CB2D90-5300-4A1B-AEF7-FCE9DD09E31E}" destId="{06D44B85-F2B7-44EC-96F3-19C07BE5FF94}" srcOrd="1" destOrd="0" parTransId="{1C4E93F7-F8F5-4C0A-9E32-F5AA55F16106}" sibTransId="{DC612775-EAAE-46A9-96F9-1E3A3EAD0010}"/>
    <dgm:cxn modelId="{1D632C5F-94F9-47A5-B5D0-C3FB94C6D327}" type="presOf" srcId="{63CB2D90-5300-4A1B-AEF7-FCE9DD09E31E}" destId="{14FAAB77-D9B1-42D4-B4F5-40DC38AF7B4D}" srcOrd="0" destOrd="0" presId="urn:microsoft.com/office/officeart/2008/layout/HorizontalMultiLevelHierarchy"/>
    <dgm:cxn modelId="{22476A76-BBEB-4C4B-9DA0-C2E949F34719}" srcId="{06D44B85-F2B7-44EC-96F3-19C07BE5FF94}" destId="{965B10C3-4088-4989-8570-2E97C2A7ACD5}" srcOrd="3" destOrd="0" parTransId="{17F40816-545D-4343-AB2F-246B66FE81C6}" sibTransId="{306BAAB3-833D-4209-A497-4CECF38D6E32}"/>
    <dgm:cxn modelId="{7B9E97A9-9A0B-425A-93DA-A8B42319137A}" type="presOf" srcId="{1C4E93F7-F8F5-4C0A-9E32-F5AA55F16106}" destId="{2DFC4B71-0198-408B-BFAA-B5469EF0E6BE}" srcOrd="0" destOrd="0" presId="urn:microsoft.com/office/officeart/2008/layout/HorizontalMultiLevelHierarchy"/>
    <dgm:cxn modelId="{89E48131-CD8D-4E0B-A868-45743403E5CE}" type="presOf" srcId="{17F40816-545D-4343-AB2F-246B66FE81C6}" destId="{D598B3AE-77D1-46EA-9370-D7EFC57CB100}" srcOrd="0" destOrd="0" presId="urn:microsoft.com/office/officeart/2008/layout/HorizontalMultiLevelHierarchy"/>
    <dgm:cxn modelId="{AA2C2B78-453B-460D-BCB6-86378D167F2D}" type="presOf" srcId="{00059399-015F-458F-96CC-8BDEC6016129}" destId="{06E70F8B-CEE4-4700-8E73-581CC8D9DC5E}" srcOrd="1" destOrd="0" presId="urn:microsoft.com/office/officeart/2008/layout/HorizontalMultiLevelHierarchy"/>
    <dgm:cxn modelId="{083E8E7B-51C8-417F-9189-6DA468B98EFE}" type="presOf" srcId="{C7A9BB82-9B44-4B4F-A4A6-17A3B0199C51}" destId="{CF466916-86A2-491A-A2EC-6AA68D7F17D8}" srcOrd="1" destOrd="0" presId="urn:microsoft.com/office/officeart/2008/layout/HorizontalMultiLevelHierarchy"/>
    <dgm:cxn modelId="{C84E4AE5-581A-4CB8-AFF1-580E84D90AFF}" type="presOf" srcId="{06D44B85-F2B7-44EC-96F3-19C07BE5FF94}" destId="{79029E50-25D5-4D46-8237-AD1342577DBC}" srcOrd="0" destOrd="0" presId="urn:microsoft.com/office/officeart/2008/layout/HorizontalMultiLevelHierarchy"/>
    <dgm:cxn modelId="{60489602-2F14-4A7F-8E6D-260DEB63F87B}" type="presOf" srcId="{09C2A77C-99BB-44BC-AD90-2E9DFED4B29F}" destId="{3576EE6B-430B-49DD-BA3F-4876A4E79264}" srcOrd="0" destOrd="0" presId="urn:microsoft.com/office/officeart/2008/layout/HorizontalMultiLevelHierarchy"/>
    <dgm:cxn modelId="{FE832B2A-02BC-4072-9E51-C165CE8AAC8B}" type="presOf" srcId="{A810EDA5-435B-429A-9204-307574673109}" destId="{5E672520-61EA-49F8-AB35-1CFE62FB5DC7}" srcOrd="0" destOrd="0" presId="urn:microsoft.com/office/officeart/2008/layout/HorizontalMultiLevelHierarchy"/>
    <dgm:cxn modelId="{658F702B-3528-4E77-B2C6-0206E789A780}" type="presOf" srcId="{35D8C42D-7F5F-41D4-9950-8DFD71C40ABF}" destId="{80E30066-C4A7-4948-9928-79B476B8CF3E}" srcOrd="1" destOrd="0" presId="urn:microsoft.com/office/officeart/2008/layout/HorizontalMultiLevelHierarchy"/>
    <dgm:cxn modelId="{56E8C355-D53A-4E61-BCAD-1321B3109CE1}" srcId="{06D44B85-F2B7-44EC-96F3-19C07BE5FF94}" destId="{E4FC51BA-066C-42F7-90FA-72E392A9ABD2}" srcOrd="5" destOrd="0" parTransId="{3A320A88-0FD9-42A7-9263-225795C5A657}" sibTransId="{37B866D0-6843-4C0A-9BBF-033B2A3937C2}"/>
    <dgm:cxn modelId="{5B50ED78-A984-4EE0-B0CB-7B82B73E2861}" type="presOf" srcId="{E0EC2AFD-3D35-4A6F-962D-6A44C96EA151}" destId="{90D93C5D-B7B2-422D-9E6E-DDE5BC32583B}" srcOrd="0" destOrd="0" presId="urn:microsoft.com/office/officeart/2008/layout/HorizontalMultiLevelHierarchy"/>
    <dgm:cxn modelId="{31E46344-11D5-4F61-9A97-2E5CDD083FFC}" type="presOf" srcId="{E4FC51BA-066C-42F7-90FA-72E392A9ABD2}" destId="{C7FE8097-7145-4347-A839-D82126792912}" srcOrd="0" destOrd="0" presId="urn:microsoft.com/office/officeart/2008/layout/HorizontalMultiLevelHierarchy"/>
    <dgm:cxn modelId="{A812F24F-3421-4F3E-B478-624453745109}" type="presOf" srcId="{2EF024AC-854B-42CF-BC22-372EC3A29BBE}" destId="{1E0A6101-5AF3-42CB-AE00-CAF33F85FEFF}" srcOrd="0" destOrd="0" presId="urn:microsoft.com/office/officeart/2008/layout/HorizontalMultiLevelHierarchy"/>
    <dgm:cxn modelId="{C70B27DE-DE12-4BE5-963D-A63B4F0589B1}" srcId="{06D44B85-F2B7-44EC-96F3-19C07BE5FF94}" destId="{A7284948-BA41-4D83-B86C-65CECF2A64BA}" srcOrd="4" destOrd="0" parTransId="{5ECA9E17-2084-477B-84B0-8A61DD076098}" sibTransId="{59F95CD8-E91A-48FE-A020-13584447C2D1}"/>
    <dgm:cxn modelId="{16095557-3692-4B42-AC10-5AA44F774862}" type="presOf" srcId="{3A320A88-0FD9-42A7-9263-225795C5A657}" destId="{3A12C27A-438B-44B0-8984-7ADF0BCA58E5}" srcOrd="1" destOrd="0" presId="urn:microsoft.com/office/officeart/2008/layout/HorizontalMultiLevelHierarchy"/>
    <dgm:cxn modelId="{4835B228-B852-4402-9A63-DB9E71D9A04C}" type="presOf" srcId="{5ECA9E17-2084-477B-84B0-8A61DD076098}" destId="{02729EC4-46F7-4E61-8E62-C81A12BFAF8B}" srcOrd="1" destOrd="0" presId="urn:microsoft.com/office/officeart/2008/layout/HorizontalMultiLevelHierarchy"/>
    <dgm:cxn modelId="{F4BF6341-5431-40DF-A9D3-888D3E2BBA4C}" type="presOf" srcId="{89854A6D-2297-408B-B7FD-5F42EAE43080}" destId="{F5DD720B-0DE5-4453-B29E-E1C4F770CBC0}" srcOrd="0" destOrd="0" presId="urn:microsoft.com/office/officeart/2008/layout/HorizontalMultiLevelHierarchy"/>
    <dgm:cxn modelId="{71358873-9A14-4591-9FF7-072BEB75653F}" type="presOf" srcId="{C7A9BB82-9B44-4B4F-A4A6-17A3B0199C51}" destId="{FCCC00F1-9087-4065-99D4-6C4C5B99098B}" srcOrd="0" destOrd="0" presId="urn:microsoft.com/office/officeart/2008/layout/HorizontalMultiLevelHierarchy"/>
    <dgm:cxn modelId="{ACF9CE0A-E457-4CEE-85A2-0D01ED1D7247}" type="presOf" srcId="{89854A6D-2297-408B-B7FD-5F42EAE43080}" destId="{F1A6BCF3-0862-4670-A0F6-577A7ABCF8A8}" srcOrd="1" destOrd="0" presId="urn:microsoft.com/office/officeart/2008/layout/HorizontalMultiLevelHierarchy"/>
    <dgm:cxn modelId="{C0A9957A-1E65-4E9F-9DE0-DE1140D62E8B}" type="presOf" srcId="{00059399-015F-458F-96CC-8BDEC6016129}" destId="{0A700CFF-3D3E-43EF-B738-89284EF1758B}" srcOrd="0" destOrd="0" presId="urn:microsoft.com/office/officeart/2008/layout/HorizontalMultiLevelHierarchy"/>
    <dgm:cxn modelId="{79DDFD88-4711-44FF-880A-1E7E2E75DEBC}" type="presOf" srcId="{1C4E93F7-F8F5-4C0A-9E32-F5AA55F16106}" destId="{E436DA31-9EFC-4BAA-BF96-A42B21DDCB40}" srcOrd="1" destOrd="0" presId="urn:microsoft.com/office/officeart/2008/layout/HorizontalMultiLevelHierarchy"/>
    <dgm:cxn modelId="{7C36D5CC-CA66-4CCB-8F88-CA14B8CE7BEF}" type="presOf" srcId="{A810EDA5-435B-429A-9204-307574673109}" destId="{235CDDD0-746C-4F1A-A236-3923B78448B3}" srcOrd="1" destOrd="0" presId="urn:microsoft.com/office/officeart/2008/layout/HorizontalMultiLevelHierarchy"/>
    <dgm:cxn modelId="{C226459E-AC46-40CF-871E-C3E472A3D696}" type="presOf" srcId="{35D8C42D-7F5F-41D4-9950-8DFD71C40ABF}" destId="{E4555060-D7A3-4798-87BD-E34B33F6F8DA}" srcOrd="0" destOrd="0" presId="urn:microsoft.com/office/officeart/2008/layout/HorizontalMultiLevelHierarchy"/>
    <dgm:cxn modelId="{293570F0-0116-4460-8828-7B841EE6978A}" type="presOf" srcId="{B9A1E61C-89A8-412D-BE9F-BCF66F400ACB}" destId="{5B59244A-D0BF-41BE-825A-0ABDF87536B3}" srcOrd="1" destOrd="0" presId="urn:microsoft.com/office/officeart/2008/layout/HorizontalMultiLevelHierarchy"/>
    <dgm:cxn modelId="{592E29C1-4C03-4FF5-99D8-FF3FD09CA54C}" type="presOf" srcId="{A7284948-BA41-4D83-B86C-65CECF2A64BA}" destId="{34828B49-7C0B-4174-8BF0-F23DBA3938A6}" srcOrd="0" destOrd="0" presId="urn:microsoft.com/office/officeart/2008/layout/HorizontalMultiLevelHierarchy"/>
    <dgm:cxn modelId="{3887E3E4-9F0C-4CE1-B34E-926A41EDBF1F}" type="presOf" srcId="{965B10C3-4088-4989-8570-2E97C2A7ACD5}" destId="{297E1EA1-C080-4F5B-8655-54F64FBC5EAE}" srcOrd="0" destOrd="0" presId="urn:microsoft.com/office/officeart/2008/layout/HorizontalMultiLevelHierarchy"/>
    <dgm:cxn modelId="{E49CFAE9-7328-4545-B6E6-F9A3A175D357}" srcId="{06D44B85-F2B7-44EC-96F3-19C07BE5FF94}" destId="{6B379447-AA87-456B-8925-2C14770F7D80}" srcOrd="2" destOrd="0" parTransId="{B9A1E61C-89A8-412D-BE9F-BCF66F400ACB}" sibTransId="{05B05B5B-C450-4803-A794-8095F50F8D67}"/>
    <dgm:cxn modelId="{8F71EEBB-7632-48A8-B542-7C1E76D2738A}" srcId="{06D44B85-F2B7-44EC-96F3-19C07BE5FF94}" destId="{3D35056B-D061-4C13-B4B5-4AD4B17F54DA}" srcOrd="1" destOrd="0" parTransId="{00059399-015F-458F-96CC-8BDEC6016129}" sibTransId="{740765F5-8B91-4C78-89CD-731B721CCC23}"/>
    <dgm:cxn modelId="{C8156CDC-BB5D-4FCA-95BF-BECF164E2B9B}" srcId="{06D44B85-F2B7-44EC-96F3-19C07BE5FF94}" destId="{09C2A77C-99BB-44BC-AD90-2E9DFED4B29F}" srcOrd="0" destOrd="0" parTransId="{A810EDA5-435B-429A-9204-307574673109}" sibTransId="{3FDF4C8D-FDB0-4F48-B564-5C3C7A41DADE}"/>
    <dgm:cxn modelId="{3E0213D5-09BB-4C43-B615-E234D1BE760D}" type="presOf" srcId="{5ECA9E17-2084-477B-84B0-8A61DD076098}" destId="{23B98BE4-0BC2-4976-95BB-7DF576C8EB69}" srcOrd="0" destOrd="0" presId="urn:microsoft.com/office/officeart/2008/layout/HorizontalMultiLevelHierarchy"/>
    <dgm:cxn modelId="{F24BB6A4-6BBB-4981-8C2C-DB4ED768E49C}" srcId="{06D44B85-F2B7-44EC-96F3-19C07BE5FF94}" destId="{D12E16D5-1F6A-41C0-908C-28B0AB427435}" srcOrd="6" destOrd="0" parTransId="{89854A6D-2297-408B-B7FD-5F42EAE43080}" sibTransId="{5661C9D8-EC5F-4802-86BC-397021609D8D}"/>
    <dgm:cxn modelId="{740FBC11-972C-4989-ADB0-93A6558D506C}" type="presOf" srcId="{D12E16D5-1F6A-41C0-908C-28B0AB427435}" destId="{07013160-C5D0-4D7F-B7BC-E1366CA3FB1D}" srcOrd="0" destOrd="0" presId="urn:microsoft.com/office/officeart/2008/layout/HorizontalMultiLevelHierarchy"/>
    <dgm:cxn modelId="{22FD5332-D0EE-4B60-A815-A066E4D44DD8}" srcId="{E0EC2AFD-3D35-4A6F-962D-6A44C96EA151}" destId="{2EF024AC-854B-42CF-BC22-372EC3A29BBE}" srcOrd="0" destOrd="0" parTransId="{35D8C42D-7F5F-41D4-9950-8DFD71C40ABF}" sibTransId="{342C5A72-4C35-46E9-8717-C314EF5AD578}"/>
    <dgm:cxn modelId="{598C0F9D-3C67-428C-B2A8-6B739627CFA5}" type="presOf" srcId="{B9A1E61C-89A8-412D-BE9F-BCF66F400ACB}" destId="{9406816C-AFDF-493A-A468-6B988970463A}" srcOrd="0" destOrd="0" presId="urn:microsoft.com/office/officeart/2008/layout/HorizontalMultiLevelHierarchy"/>
    <dgm:cxn modelId="{936CC604-3425-402A-85B1-979B2D5679BF}" type="presParOf" srcId="{1717008B-29AA-48B0-92EE-12FA7ACFD024}" destId="{523D94E2-FA30-4E65-8873-DAC0A0FF3E11}" srcOrd="0" destOrd="0" presId="urn:microsoft.com/office/officeart/2008/layout/HorizontalMultiLevelHierarchy"/>
    <dgm:cxn modelId="{EE409038-1CA1-4678-927B-C86B8A6B8CC2}" type="presParOf" srcId="{523D94E2-FA30-4E65-8873-DAC0A0FF3E11}" destId="{14FAAB77-D9B1-42D4-B4F5-40DC38AF7B4D}" srcOrd="0" destOrd="0" presId="urn:microsoft.com/office/officeart/2008/layout/HorizontalMultiLevelHierarchy"/>
    <dgm:cxn modelId="{A3F9C7AE-7956-40B8-93B2-891C830F8A24}" type="presParOf" srcId="{523D94E2-FA30-4E65-8873-DAC0A0FF3E11}" destId="{BE7C0F10-9542-4D60-8309-063CE4E56CC2}" srcOrd="1" destOrd="0" presId="urn:microsoft.com/office/officeart/2008/layout/HorizontalMultiLevelHierarchy"/>
    <dgm:cxn modelId="{DFC97198-6CAC-4EF0-8D97-CDE08A7BA41D}" type="presParOf" srcId="{BE7C0F10-9542-4D60-8309-063CE4E56CC2}" destId="{FCCC00F1-9087-4065-99D4-6C4C5B99098B}" srcOrd="0" destOrd="0" presId="urn:microsoft.com/office/officeart/2008/layout/HorizontalMultiLevelHierarchy"/>
    <dgm:cxn modelId="{E90AF275-1B0F-4A7F-A779-CE10C8FF3691}" type="presParOf" srcId="{FCCC00F1-9087-4065-99D4-6C4C5B99098B}" destId="{CF466916-86A2-491A-A2EC-6AA68D7F17D8}" srcOrd="0" destOrd="0" presId="urn:microsoft.com/office/officeart/2008/layout/HorizontalMultiLevelHierarchy"/>
    <dgm:cxn modelId="{9FC1164D-41B9-4240-9718-7CE10AEFA43D}" type="presParOf" srcId="{BE7C0F10-9542-4D60-8309-063CE4E56CC2}" destId="{87489E50-44F7-450C-88C8-444CB5618B7D}" srcOrd="1" destOrd="0" presId="urn:microsoft.com/office/officeart/2008/layout/HorizontalMultiLevelHierarchy"/>
    <dgm:cxn modelId="{01E33158-9DB0-48DB-AF51-769BCD4E0186}" type="presParOf" srcId="{87489E50-44F7-450C-88C8-444CB5618B7D}" destId="{90D93C5D-B7B2-422D-9E6E-DDE5BC32583B}" srcOrd="0" destOrd="0" presId="urn:microsoft.com/office/officeart/2008/layout/HorizontalMultiLevelHierarchy"/>
    <dgm:cxn modelId="{9955A3ED-B11E-4C58-8B9C-53496456A396}" type="presParOf" srcId="{87489E50-44F7-450C-88C8-444CB5618B7D}" destId="{14DBB0AC-F46B-4706-A946-6D88F81C6040}" srcOrd="1" destOrd="0" presId="urn:microsoft.com/office/officeart/2008/layout/HorizontalMultiLevelHierarchy"/>
    <dgm:cxn modelId="{5B808CE0-66C4-456B-A0C7-8619109D22FB}" type="presParOf" srcId="{14DBB0AC-F46B-4706-A946-6D88F81C6040}" destId="{E4555060-D7A3-4798-87BD-E34B33F6F8DA}" srcOrd="0" destOrd="0" presId="urn:microsoft.com/office/officeart/2008/layout/HorizontalMultiLevelHierarchy"/>
    <dgm:cxn modelId="{B5081219-F5FB-4993-8FC5-289DEA697723}" type="presParOf" srcId="{E4555060-D7A3-4798-87BD-E34B33F6F8DA}" destId="{80E30066-C4A7-4948-9928-79B476B8CF3E}" srcOrd="0" destOrd="0" presId="urn:microsoft.com/office/officeart/2008/layout/HorizontalMultiLevelHierarchy"/>
    <dgm:cxn modelId="{74234269-1C96-4B3A-9E27-A9F26A5C2FD1}" type="presParOf" srcId="{14DBB0AC-F46B-4706-A946-6D88F81C6040}" destId="{C85C85FE-DD38-4CEC-808E-7C3856C217A1}" srcOrd="1" destOrd="0" presId="urn:microsoft.com/office/officeart/2008/layout/HorizontalMultiLevelHierarchy"/>
    <dgm:cxn modelId="{4E4E0E87-4684-4486-A8AA-CE7BF9B8EAAE}" type="presParOf" srcId="{C85C85FE-DD38-4CEC-808E-7C3856C217A1}" destId="{1E0A6101-5AF3-42CB-AE00-CAF33F85FEFF}" srcOrd="0" destOrd="0" presId="urn:microsoft.com/office/officeart/2008/layout/HorizontalMultiLevelHierarchy"/>
    <dgm:cxn modelId="{92BBE7CD-4304-49A3-9B53-047E951DD92A}" type="presParOf" srcId="{C85C85FE-DD38-4CEC-808E-7C3856C217A1}" destId="{8331B4CA-B4A4-4209-8E15-F66ECE2D3BA6}" srcOrd="1" destOrd="0" presId="urn:microsoft.com/office/officeart/2008/layout/HorizontalMultiLevelHierarchy"/>
    <dgm:cxn modelId="{D441327A-D0CF-45FD-A73D-6391E2F53A6D}" type="presParOf" srcId="{BE7C0F10-9542-4D60-8309-063CE4E56CC2}" destId="{2DFC4B71-0198-408B-BFAA-B5469EF0E6BE}" srcOrd="2" destOrd="0" presId="urn:microsoft.com/office/officeart/2008/layout/HorizontalMultiLevelHierarchy"/>
    <dgm:cxn modelId="{0A05573A-3C06-4B11-82EF-DDC1EE5BD52B}" type="presParOf" srcId="{2DFC4B71-0198-408B-BFAA-B5469EF0E6BE}" destId="{E436DA31-9EFC-4BAA-BF96-A42B21DDCB40}" srcOrd="0" destOrd="0" presId="urn:microsoft.com/office/officeart/2008/layout/HorizontalMultiLevelHierarchy"/>
    <dgm:cxn modelId="{CF099820-B483-4A81-9FBA-708D124E9465}" type="presParOf" srcId="{BE7C0F10-9542-4D60-8309-063CE4E56CC2}" destId="{C3916827-E0D9-4E55-8349-D299C50BCCDB}" srcOrd="3" destOrd="0" presId="urn:microsoft.com/office/officeart/2008/layout/HorizontalMultiLevelHierarchy"/>
    <dgm:cxn modelId="{7CB5F904-5482-4671-A397-03ECF42C913C}" type="presParOf" srcId="{C3916827-E0D9-4E55-8349-D299C50BCCDB}" destId="{79029E50-25D5-4D46-8237-AD1342577DBC}" srcOrd="0" destOrd="0" presId="urn:microsoft.com/office/officeart/2008/layout/HorizontalMultiLevelHierarchy"/>
    <dgm:cxn modelId="{98EFF584-8D2B-4C6F-A695-E114557B808B}" type="presParOf" srcId="{C3916827-E0D9-4E55-8349-D299C50BCCDB}" destId="{CA88BEEE-2862-4702-99A2-CC7B2A0BF453}" srcOrd="1" destOrd="0" presId="urn:microsoft.com/office/officeart/2008/layout/HorizontalMultiLevelHierarchy"/>
    <dgm:cxn modelId="{161D98F6-D661-4F21-8FCE-86C303C54FAB}" type="presParOf" srcId="{CA88BEEE-2862-4702-99A2-CC7B2A0BF453}" destId="{5E672520-61EA-49F8-AB35-1CFE62FB5DC7}" srcOrd="0" destOrd="0" presId="urn:microsoft.com/office/officeart/2008/layout/HorizontalMultiLevelHierarchy"/>
    <dgm:cxn modelId="{B192CB02-A03C-4918-9616-DAD257B3FA74}" type="presParOf" srcId="{5E672520-61EA-49F8-AB35-1CFE62FB5DC7}" destId="{235CDDD0-746C-4F1A-A236-3923B78448B3}" srcOrd="0" destOrd="0" presId="urn:microsoft.com/office/officeart/2008/layout/HorizontalMultiLevelHierarchy"/>
    <dgm:cxn modelId="{A34C6B90-9D7A-43F3-BE04-519484A69E01}" type="presParOf" srcId="{CA88BEEE-2862-4702-99A2-CC7B2A0BF453}" destId="{F3A944F1-AC0A-455B-B406-52545ABD7D75}" srcOrd="1" destOrd="0" presId="urn:microsoft.com/office/officeart/2008/layout/HorizontalMultiLevelHierarchy"/>
    <dgm:cxn modelId="{932C5C36-AE5C-4A01-B83B-2C42BE9F62B7}" type="presParOf" srcId="{F3A944F1-AC0A-455B-B406-52545ABD7D75}" destId="{3576EE6B-430B-49DD-BA3F-4876A4E79264}" srcOrd="0" destOrd="0" presId="urn:microsoft.com/office/officeart/2008/layout/HorizontalMultiLevelHierarchy"/>
    <dgm:cxn modelId="{5FDACBCC-4DCE-43DD-9CA0-E1607D8AF012}" type="presParOf" srcId="{F3A944F1-AC0A-455B-B406-52545ABD7D75}" destId="{3B811409-01DF-4AE5-B75B-418889FFFED5}" srcOrd="1" destOrd="0" presId="urn:microsoft.com/office/officeart/2008/layout/HorizontalMultiLevelHierarchy"/>
    <dgm:cxn modelId="{801A8C2C-86D0-42DE-9A44-F124DC42B55E}" type="presParOf" srcId="{CA88BEEE-2862-4702-99A2-CC7B2A0BF453}" destId="{0A700CFF-3D3E-43EF-B738-89284EF1758B}" srcOrd="2" destOrd="0" presId="urn:microsoft.com/office/officeart/2008/layout/HorizontalMultiLevelHierarchy"/>
    <dgm:cxn modelId="{F96BFB95-31CA-4FD5-B8F2-531CB30A5B62}" type="presParOf" srcId="{0A700CFF-3D3E-43EF-B738-89284EF1758B}" destId="{06E70F8B-CEE4-4700-8E73-581CC8D9DC5E}" srcOrd="0" destOrd="0" presId="urn:microsoft.com/office/officeart/2008/layout/HorizontalMultiLevelHierarchy"/>
    <dgm:cxn modelId="{DAC235B3-5D1E-4B5C-9BAB-CA06787AC7D2}" type="presParOf" srcId="{CA88BEEE-2862-4702-99A2-CC7B2A0BF453}" destId="{A33E5E98-568A-41E2-AB35-EC7CC9DE62D2}" srcOrd="3" destOrd="0" presId="urn:microsoft.com/office/officeart/2008/layout/HorizontalMultiLevelHierarchy"/>
    <dgm:cxn modelId="{CBD509FB-778E-49B3-B6BA-169DF73DF4E6}" type="presParOf" srcId="{A33E5E98-568A-41E2-AB35-EC7CC9DE62D2}" destId="{42340BE1-1696-4A4C-9364-DFA398E81480}" srcOrd="0" destOrd="0" presId="urn:microsoft.com/office/officeart/2008/layout/HorizontalMultiLevelHierarchy"/>
    <dgm:cxn modelId="{6D691469-943E-4582-B245-DF9AD85D2152}" type="presParOf" srcId="{A33E5E98-568A-41E2-AB35-EC7CC9DE62D2}" destId="{849A0B90-73BD-40DA-9451-A36B2D498850}" srcOrd="1" destOrd="0" presId="urn:microsoft.com/office/officeart/2008/layout/HorizontalMultiLevelHierarchy"/>
    <dgm:cxn modelId="{F3C10E1D-61D9-4EA4-844D-6AD3D030EBC7}" type="presParOf" srcId="{CA88BEEE-2862-4702-99A2-CC7B2A0BF453}" destId="{9406816C-AFDF-493A-A468-6B988970463A}" srcOrd="4" destOrd="0" presId="urn:microsoft.com/office/officeart/2008/layout/HorizontalMultiLevelHierarchy"/>
    <dgm:cxn modelId="{99E88A5B-CCBC-41A3-B972-9246D262B5D4}" type="presParOf" srcId="{9406816C-AFDF-493A-A468-6B988970463A}" destId="{5B59244A-D0BF-41BE-825A-0ABDF87536B3}" srcOrd="0" destOrd="0" presId="urn:microsoft.com/office/officeart/2008/layout/HorizontalMultiLevelHierarchy"/>
    <dgm:cxn modelId="{EB9FBDCE-5B94-49DD-8B02-59D7AB41704C}" type="presParOf" srcId="{CA88BEEE-2862-4702-99A2-CC7B2A0BF453}" destId="{61076949-DB8C-4365-9417-F84085433E01}" srcOrd="5" destOrd="0" presId="urn:microsoft.com/office/officeart/2008/layout/HorizontalMultiLevelHierarchy"/>
    <dgm:cxn modelId="{C6096FD0-C902-4514-849C-5A0A80F5D725}" type="presParOf" srcId="{61076949-DB8C-4365-9417-F84085433E01}" destId="{AD6C6C44-36D9-459A-9FE4-7018541A66E7}" srcOrd="0" destOrd="0" presId="urn:microsoft.com/office/officeart/2008/layout/HorizontalMultiLevelHierarchy"/>
    <dgm:cxn modelId="{930FAB72-79BA-4B28-B06C-4E093E60C141}" type="presParOf" srcId="{61076949-DB8C-4365-9417-F84085433E01}" destId="{CE1EF978-D4B0-4085-90DA-65B39D07E253}" srcOrd="1" destOrd="0" presId="urn:microsoft.com/office/officeart/2008/layout/HorizontalMultiLevelHierarchy"/>
    <dgm:cxn modelId="{7C1D9EEF-CC8F-4A4D-856E-BC05CD80112B}" type="presParOf" srcId="{CA88BEEE-2862-4702-99A2-CC7B2A0BF453}" destId="{D598B3AE-77D1-46EA-9370-D7EFC57CB100}" srcOrd="6" destOrd="0" presId="urn:microsoft.com/office/officeart/2008/layout/HorizontalMultiLevelHierarchy"/>
    <dgm:cxn modelId="{151F1373-2EE4-46EC-99A7-9F5DC21391D8}" type="presParOf" srcId="{D598B3AE-77D1-46EA-9370-D7EFC57CB100}" destId="{D920B965-63DF-449C-A5D6-3969C8932100}" srcOrd="0" destOrd="0" presId="urn:microsoft.com/office/officeart/2008/layout/HorizontalMultiLevelHierarchy"/>
    <dgm:cxn modelId="{9F09949F-C6B5-4303-A579-0FADBB3177C7}" type="presParOf" srcId="{CA88BEEE-2862-4702-99A2-CC7B2A0BF453}" destId="{1E7376D6-1037-417A-9969-6A0EFA52C1B5}" srcOrd="7" destOrd="0" presId="urn:microsoft.com/office/officeart/2008/layout/HorizontalMultiLevelHierarchy"/>
    <dgm:cxn modelId="{253D600F-D638-4879-A47D-A6927205E28A}" type="presParOf" srcId="{1E7376D6-1037-417A-9969-6A0EFA52C1B5}" destId="{297E1EA1-C080-4F5B-8655-54F64FBC5EAE}" srcOrd="0" destOrd="0" presId="urn:microsoft.com/office/officeart/2008/layout/HorizontalMultiLevelHierarchy"/>
    <dgm:cxn modelId="{B38B3A70-BDFD-46DA-82FE-CF5CF66400DB}" type="presParOf" srcId="{1E7376D6-1037-417A-9969-6A0EFA52C1B5}" destId="{75B58EDD-8F1C-4435-AF70-4E720330E1E8}" srcOrd="1" destOrd="0" presId="urn:microsoft.com/office/officeart/2008/layout/HorizontalMultiLevelHierarchy"/>
    <dgm:cxn modelId="{436E6318-8144-4CF3-8A59-D858669E1111}" type="presParOf" srcId="{CA88BEEE-2862-4702-99A2-CC7B2A0BF453}" destId="{23B98BE4-0BC2-4976-95BB-7DF576C8EB69}" srcOrd="8" destOrd="0" presId="urn:microsoft.com/office/officeart/2008/layout/HorizontalMultiLevelHierarchy"/>
    <dgm:cxn modelId="{BCBE0147-F224-4B3A-AD5A-21D4F56E61E5}" type="presParOf" srcId="{23B98BE4-0BC2-4976-95BB-7DF576C8EB69}" destId="{02729EC4-46F7-4E61-8E62-C81A12BFAF8B}" srcOrd="0" destOrd="0" presId="urn:microsoft.com/office/officeart/2008/layout/HorizontalMultiLevelHierarchy"/>
    <dgm:cxn modelId="{448BE187-6152-4765-8D0E-8EA655007DB3}" type="presParOf" srcId="{CA88BEEE-2862-4702-99A2-CC7B2A0BF453}" destId="{5FE92569-6050-4439-8D11-555C800C2D17}" srcOrd="9" destOrd="0" presId="urn:microsoft.com/office/officeart/2008/layout/HorizontalMultiLevelHierarchy"/>
    <dgm:cxn modelId="{DFB4C321-17FF-452D-A7BC-FA4AFB1E5A69}" type="presParOf" srcId="{5FE92569-6050-4439-8D11-555C800C2D17}" destId="{34828B49-7C0B-4174-8BF0-F23DBA3938A6}" srcOrd="0" destOrd="0" presId="urn:microsoft.com/office/officeart/2008/layout/HorizontalMultiLevelHierarchy"/>
    <dgm:cxn modelId="{4074D55D-7B96-42D1-85B5-5F2AC71B04FA}" type="presParOf" srcId="{5FE92569-6050-4439-8D11-555C800C2D17}" destId="{DA7BB05B-93AB-4336-B28A-F83CAC6538E2}" srcOrd="1" destOrd="0" presId="urn:microsoft.com/office/officeart/2008/layout/HorizontalMultiLevelHierarchy"/>
    <dgm:cxn modelId="{E5065E28-6FA6-4E49-910E-0E9E95E03B6A}" type="presParOf" srcId="{CA88BEEE-2862-4702-99A2-CC7B2A0BF453}" destId="{F55A6325-AAB4-46F7-8A45-411E9ECFAB1C}" srcOrd="10" destOrd="0" presId="urn:microsoft.com/office/officeart/2008/layout/HorizontalMultiLevelHierarchy"/>
    <dgm:cxn modelId="{CE52C9E1-046C-4BF9-A1F2-964C458EE270}" type="presParOf" srcId="{F55A6325-AAB4-46F7-8A45-411E9ECFAB1C}" destId="{3A12C27A-438B-44B0-8984-7ADF0BCA58E5}" srcOrd="0" destOrd="0" presId="urn:microsoft.com/office/officeart/2008/layout/HorizontalMultiLevelHierarchy"/>
    <dgm:cxn modelId="{D18615D5-247C-4411-BA04-31397869B57E}" type="presParOf" srcId="{CA88BEEE-2862-4702-99A2-CC7B2A0BF453}" destId="{4CC8BC24-18D4-438B-94C5-5148B1307DAC}" srcOrd="11" destOrd="0" presId="urn:microsoft.com/office/officeart/2008/layout/HorizontalMultiLevelHierarchy"/>
    <dgm:cxn modelId="{71738616-FBCC-49A1-AFFA-D30CF245B214}" type="presParOf" srcId="{4CC8BC24-18D4-438B-94C5-5148B1307DAC}" destId="{C7FE8097-7145-4347-A839-D82126792912}" srcOrd="0" destOrd="0" presId="urn:microsoft.com/office/officeart/2008/layout/HorizontalMultiLevelHierarchy"/>
    <dgm:cxn modelId="{F3ACB7EB-AA74-47DC-9298-228480B6B4CE}" type="presParOf" srcId="{4CC8BC24-18D4-438B-94C5-5148B1307DAC}" destId="{C521F609-207B-473A-8AC8-90594D1CB421}" srcOrd="1" destOrd="0" presId="urn:microsoft.com/office/officeart/2008/layout/HorizontalMultiLevelHierarchy"/>
    <dgm:cxn modelId="{CF3FAC94-B336-4ECE-A548-EA6C2C5F987E}" type="presParOf" srcId="{CA88BEEE-2862-4702-99A2-CC7B2A0BF453}" destId="{F5DD720B-0DE5-4453-B29E-E1C4F770CBC0}" srcOrd="12" destOrd="0" presId="urn:microsoft.com/office/officeart/2008/layout/HorizontalMultiLevelHierarchy"/>
    <dgm:cxn modelId="{ACABEB72-7357-4EDF-87B9-95F7C1D735C8}" type="presParOf" srcId="{F5DD720B-0DE5-4453-B29E-E1C4F770CBC0}" destId="{F1A6BCF3-0862-4670-A0F6-577A7ABCF8A8}" srcOrd="0" destOrd="0" presId="urn:microsoft.com/office/officeart/2008/layout/HorizontalMultiLevelHierarchy"/>
    <dgm:cxn modelId="{E8910F7C-367B-4504-919E-2660D2604D5C}" type="presParOf" srcId="{CA88BEEE-2862-4702-99A2-CC7B2A0BF453}" destId="{8B29C232-DA88-44D7-AB69-392E7423C834}" srcOrd="13" destOrd="0" presId="urn:microsoft.com/office/officeart/2008/layout/HorizontalMultiLevelHierarchy"/>
    <dgm:cxn modelId="{0B47B11E-1E9E-4A9E-91D8-FC971173A69B}" type="presParOf" srcId="{8B29C232-DA88-44D7-AB69-392E7423C834}" destId="{07013160-C5D0-4D7F-B7BC-E1366CA3FB1D}" srcOrd="0" destOrd="0" presId="urn:microsoft.com/office/officeart/2008/layout/HorizontalMultiLevelHierarchy"/>
    <dgm:cxn modelId="{3E0795C8-CFC9-43EF-8DC2-C79BA3E11687}" type="presParOf" srcId="{8B29C232-DA88-44D7-AB69-392E7423C834}" destId="{62F2627C-5F79-451A-80BF-5035F861C88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2000" b="1" dirty="0" smtClean="0">
              <a:latin typeface="+mj-lt"/>
            </a:rPr>
            <a:t>COMITÉ COORDINADOR </a:t>
          </a:r>
          <a:endParaRPr lang="es-MX" sz="2000" b="1" dirty="0">
            <a:latin typeface="+mj-lt"/>
          </a:endParaRPr>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E0EC2AFD-3D35-4A6F-962D-6A44C96EA151}">
      <dgm:prSet phldrT="[Texto]" custT="1"/>
      <dgm:spPr/>
      <dgm:t>
        <a:bodyPr/>
        <a:lstStyle/>
        <a:p>
          <a:pPr algn="ctr"/>
          <a:r>
            <a:rPr lang="es-MX" sz="2000" b="1" dirty="0" smtClean="0">
              <a:latin typeface="+mj-lt"/>
            </a:rPr>
            <a:t>FUNCIONES</a:t>
          </a:r>
          <a:endParaRPr lang="es-MX" sz="2000" b="1" dirty="0">
            <a:latin typeface="+mj-lt"/>
          </a:endParaRPr>
        </a:p>
      </dgm:t>
    </dgm:pt>
    <dgm:pt modelId="{C7A9BB82-9B44-4B4F-A4A6-17A3B0199C51}" type="parTrans" cxnId="{A415EFB8-51B6-4DA6-919C-4A5EDAE2EBF0}">
      <dgm:prSet/>
      <dgm:spPr/>
      <dgm:t>
        <a:bodyPr/>
        <a:lstStyle/>
        <a:p>
          <a:endParaRPr lang="es-MX"/>
        </a:p>
      </dgm:t>
    </dgm:pt>
    <dgm:pt modelId="{900826F4-D64C-4179-8324-29A0509AACDF}" type="sibTrans" cxnId="{A415EFB8-51B6-4DA6-919C-4A5EDAE2EBF0}">
      <dgm:prSet/>
      <dgm:spPr/>
      <dgm:t>
        <a:bodyPr/>
        <a:lstStyle/>
        <a:p>
          <a:endParaRPr lang="es-MX"/>
        </a:p>
      </dgm:t>
    </dgm:pt>
    <dgm:pt modelId="{2EF024AC-854B-42CF-BC22-372EC3A29BBE}">
      <dgm:prSet phldrT="[Texto]" custT="1"/>
      <dgm:spPr/>
      <dgm:t>
        <a:bodyPr/>
        <a:lstStyle/>
        <a:p>
          <a:pPr algn="ctr"/>
          <a:r>
            <a:rPr lang="es-MX" sz="2000" b="1" dirty="0" smtClean="0">
              <a:latin typeface="+mj-lt"/>
            </a:rPr>
            <a:t>APRUEBA:  </a:t>
          </a:r>
          <a:endParaRPr lang="es-MX" sz="2000" b="1" dirty="0">
            <a:latin typeface="+mj-lt"/>
          </a:endParaRPr>
        </a:p>
      </dgm:t>
    </dgm:pt>
    <dgm:pt modelId="{35D8C42D-7F5F-41D4-9950-8DFD71C40ABF}" type="parTrans" cxnId="{22FD5332-D0EE-4B60-A815-A066E4D44DD8}">
      <dgm:prSet/>
      <dgm:spPr/>
      <dgm:t>
        <a:bodyPr/>
        <a:lstStyle/>
        <a:p>
          <a:endParaRPr lang="es-MX"/>
        </a:p>
      </dgm:t>
    </dgm:pt>
    <dgm:pt modelId="{342C5A72-4C35-46E9-8717-C314EF5AD578}" type="sibTrans" cxnId="{22FD5332-D0EE-4B60-A815-A066E4D44DD8}">
      <dgm:prSet/>
      <dgm:spPr/>
      <dgm:t>
        <a:bodyPr/>
        <a:lstStyle/>
        <a:p>
          <a:endParaRPr lang="es-MX"/>
        </a:p>
      </dgm:t>
    </dgm:pt>
    <dgm:pt modelId="{006B3643-8782-48D9-AA6B-92178E7321CA}">
      <dgm:prSet phldrT="[Texto]" custT="1"/>
      <dgm:spPr/>
      <dgm:t>
        <a:bodyPr/>
        <a:lstStyle/>
        <a:p>
          <a:pPr algn="ctr"/>
          <a:r>
            <a:rPr lang="es-MX" sz="2000" b="1" dirty="0" smtClean="0">
              <a:latin typeface="+mj-lt"/>
            </a:rPr>
            <a:t>LA POLÍTICA NACIONAL</a:t>
          </a:r>
          <a:endParaRPr lang="es-MX" sz="2000" b="1" dirty="0">
            <a:latin typeface="+mj-lt"/>
          </a:endParaRPr>
        </a:p>
      </dgm:t>
    </dgm:pt>
    <dgm:pt modelId="{53968F57-1199-4646-B5B5-D5F7129C0E69}" type="parTrans" cxnId="{CBCC567F-F61A-4965-8D90-7E11BC37FB8D}">
      <dgm:prSet/>
      <dgm:spPr/>
      <dgm:t>
        <a:bodyPr/>
        <a:lstStyle/>
        <a:p>
          <a:endParaRPr lang="es-MX"/>
        </a:p>
      </dgm:t>
    </dgm:pt>
    <dgm:pt modelId="{D0AF714C-B97B-437F-A57A-C3484743F557}" type="sibTrans" cxnId="{CBCC567F-F61A-4965-8D90-7E11BC37FB8D}">
      <dgm:prSet/>
      <dgm:spPr/>
      <dgm:t>
        <a:bodyPr/>
        <a:lstStyle/>
        <a:p>
          <a:endParaRPr lang="es-MX"/>
        </a:p>
      </dgm:t>
    </dgm:pt>
    <dgm:pt modelId="{97750D43-7564-46F3-9F3E-7EC3B3CBA422}">
      <dgm:prSet phldrT="[Texto]" custT="1"/>
      <dgm:spPr/>
      <dgm:t>
        <a:bodyPr/>
        <a:lstStyle/>
        <a:p>
          <a:pPr algn="ctr"/>
          <a:r>
            <a:rPr lang="es-MX" sz="2000" b="1" dirty="0" smtClean="0">
              <a:latin typeface="+mj-lt"/>
            </a:rPr>
            <a:t>LOS MECANISMOS DE COORDINACIÓN E INTERCAMBIO DE INFORMACIÓN</a:t>
          </a:r>
          <a:endParaRPr lang="es-MX" sz="2000" b="1" dirty="0">
            <a:latin typeface="+mj-lt"/>
          </a:endParaRPr>
        </a:p>
      </dgm:t>
    </dgm:pt>
    <dgm:pt modelId="{18B0046E-DE7E-4403-BDBB-FC2C287283FE}" type="parTrans" cxnId="{0EBBE539-8E4B-446F-9045-702797D0FBEC}">
      <dgm:prSet/>
      <dgm:spPr/>
      <dgm:t>
        <a:bodyPr/>
        <a:lstStyle/>
        <a:p>
          <a:endParaRPr lang="es-MX"/>
        </a:p>
      </dgm:t>
    </dgm:pt>
    <dgm:pt modelId="{C1CE4B86-4ADE-4E8E-BC41-99595F69E227}" type="sibTrans" cxnId="{0EBBE539-8E4B-446F-9045-702797D0FBEC}">
      <dgm:prSet/>
      <dgm:spPr/>
      <dgm:t>
        <a:bodyPr/>
        <a:lstStyle/>
        <a:p>
          <a:endParaRPr lang="es-MX"/>
        </a:p>
      </dgm:t>
    </dgm:pt>
    <dgm:pt modelId="{C95D05A3-D2F6-41D9-93FA-216FA7ADD2C4}">
      <dgm:prSet phldrT="[Texto]" custT="1"/>
      <dgm:spPr/>
      <dgm:t>
        <a:bodyPr/>
        <a:lstStyle/>
        <a:p>
          <a:pPr algn="ctr"/>
          <a:r>
            <a:rPr lang="es-MX" sz="2000" b="1" dirty="0" smtClean="0">
              <a:latin typeface="+mj-lt"/>
            </a:rPr>
            <a:t>LA METODOLOGÍA DE LOS INDICADORES PARA EVALUAR EL CUMPLIMIENTO DE LAS POLÍTICAS PÚBLICAS.</a:t>
          </a:r>
          <a:endParaRPr lang="es-MX" sz="2000" b="1" dirty="0">
            <a:latin typeface="+mj-lt"/>
          </a:endParaRPr>
        </a:p>
      </dgm:t>
    </dgm:pt>
    <dgm:pt modelId="{9555F627-B8A0-445E-B0FB-508A9C23758A}" type="parTrans" cxnId="{54BDC53A-EB0C-478A-A935-E9975037ABCF}">
      <dgm:prSet/>
      <dgm:spPr/>
      <dgm:t>
        <a:bodyPr/>
        <a:lstStyle/>
        <a:p>
          <a:endParaRPr lang="es-MX"/>
        </a:p>
      </dgm:t>
    </dgm:pt>
    <dgm:pt modelId="{8F9840ED-1CA5-4BC0-9A2D-B134000EEC1B}" type="sibTrans" cxnId="{54BDC53A-EB0C-478A-A935-E9975037ABCF}">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pt>
    <dgm:pt modelId="{14FAAB77-D9B1-42D4-B4F5-40DC38AF7B4D}" type="pres">
      <dgm:prSet presAssocID="{63CB2D90-5300-4A1B-AEF7-FCE9DD09E31E}" presName="LevelOneTextNode" presStyleLbl="node0" presStyleIdx="0" presStyleCnt="1" custScaleX="128227" custScaleY="173622" custLinFactNeighborX="-1508" custLinFactNeighborY="-5831">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pt>
    <dgm:pt modelId="{FCCC00F1-9087-4065-99D4-6C4C5B99098B}" type="pres">
      <dgm:prSet presAssocID="{C7A9BB82-9B44-4B4F-A4A6-17A3B0199C51}" presName="conn2-1" presStyleLbl="parChTrans1D2" presStyleIdx="0" presStyleCnt="1"/>
      <dgm:spPr/>
      <dgm:t>
        <a:bodyPr/>
        <a:lstStyle/>
        <a:p>
          <a:endParaRPr lang="es-MX"/>
        </a:p>
      </dgm:t>
    </dgm:pt>
    <dgm:pt modelId="{CF466916-86A2-491A-A2EC-6AA68D7F17D8}" type="pres">
      <dgm:prSet presAssocID="{C7A9BB82-9B44-4B4F-A4A6-17A3B0199C51}" presName="connTx" presStyleLbl="parChTrans1D2" presStyleIdx="0" presStyleCnt="1"/>
      <dgm:spPr/>
      <dgm:t>
        <a:bodyPr/>
        <a:lstStyle/>
        <a:p>
          <a:endParaRPr lang="es-MX"/>
        </a:p>
      </dgm:t>
    </dgm:pt>
    <dgm:pt modelId="{87489E50-44F7-450C-88C8-444CB5618B7D}" type="pres">
      <dgm:prSet presAssocID="{E0EC2AFD-3D35-4A6F-962D-6A44C96EA151}" presName="root2" presStyleCnt="0"/>
      <dgm:spPr/>
    </dgm:pt>
    <dgm:pt modelId="{90D93C5D-B7B2-422D-9E6E-DDE5BC32583B}" type="pres">
      <dgm:prSet presAssocID="{E0EC2AFD-3D35-4A6F-962D-6A44C96EA151}" presName="LevelTwoTextNode" presStyleLbl="node2" presStyleIdx="0" presStyleCnt="1" custScaleX="113448" custScaleY="93292" custLinFactNeighborX="1327" custLinFactNeighborY="-30321">
        <dgm:presLayoutVars>
          <dgm:chPref val="3"/>
        </dgm:presLayoutVars>
      </dgm:prSet>
      <dgm:spPr/>
      <dgm:t>
        <a:bodyPr/>
        <a:lstStyle/>
        <a:p>
          <a:endParaRPr lang="es-MX"/>
        </a:p>
      </dgm:t>
    </dgm:pt>
    <dgm:pt modelId="{14DBB0AC-F46B-4706-A946-6D88F81C6040}" type="pres">
      <dgm:prSet presAssocID="{E0EC2AFD-3D35-4A6F-962D-6A44C96EA151}" presName="level3hierChild" presStyleCnt="0"/>
      <dgm:spPr/>
    </dgm:pt>
    <dgm:pt modelId="{E4555060-D7A3-4798-87BD-E34B33F6F8DA}" type="pres">
      <dgm:prSet presAssocID="{35D8C42D-7F5F-41D4-9950-8DFD71C40ABF}" presName="conn2-1" presStyleLbl="parChTrans1D3" presStyleIdx="0" presStyleCnt="1"/>
      <dgm:spPr/>
      <dgm:t>
        <a:bodyPr/>
        <a:lstStyle/>
        <a:p>
          <a:endParaRPr lang="es-MX"/>
        </a:p>
      </dgm:t>
    </dgm:pt>
    <dgm:pt modelId="{80E30066-C4A7-4948-9928-79B476B8CF3E}" type="pres">
      <dgm:prSet presAssocID="{35D8C42D-7F5F-41D4-9950-8DFD71C40ABF}" presName="connTx" presStyleLbl="parChTrans1D3" presStyleIdx="0" presStyleCnt="1"/>
      <dgm:spPr/>
      <dgm:t>
        <a:bodyPr/>
        <a:lstStyle/>
        <a:p>
          <a:endParaRPr lang="es-MX"/>
        </a:p>
      </dgm:t>
    </dgm:pt>
    <dgm:pt modelId="{C85C85FE-DD38-4CEC-808E-7C3856C217A1}" type="pres">
      <dgm:prSet presAssocID="{2EF024AC-854B-42CF-BC22-372EC3A29BBE}" presName="root2" presStyleCnt="0"/>
      <dgm:spPr/>
    </dgm:pt>
    <dgm:pt modelId="{1E0A6101-5AF3-42CB-AE00-CAF33F85FEFF}" type="pres">
      <dgm:prSet presAssocID="{2EF024AC-854B-42CF-BC22-372EC3A29BBE}" presName="LevelTwoTextNode" presStyleLbl="node3" presStyleIdx="0" presStyleCnt="1" custScaleY="150662" custLinFactNeighborX="1993" custLinFactNeighborY="-29119">
        <dgm:presLayoutVars>
          <dgm:chPref val="3"/>
        </dgm:presLayoutVars>
      </dgm:prSet>
      <dgm:spPr/>
      <dgm:t>
        <a:bodyPr/>
        <a:lstStyle/>
        <a:p>
          <a:endParaRPr lang="es-MX"/>
        </a:p>
      </dgm:t>
    </dgm:pt>
    <dgm:pt modelId="{8331B4CA-B4A4-4209-8E15-F66ECE2D3BA6}" type="pres">
      <dgm:prSet presAssocID="{2EF024AC-854B-42CF-BC22-372EC3A29BBE}" presName="level3hierChild" presStyleCnt="0"/>
      <dgm:spPr/>
    </dgm:pt>
    <dgm:pt modelId="{AFF32D78-8F0F-4DA5-A485-4BA25867EE9D}" type="pres">
      <dgm:prSet presAssocID="{53968F57-1199-4646-B5B5-D5F7129C0E69}" presName="conn2-1" presStyleLbl="parChTrans1D4" presStyleIdx="0" presStyleCnt="3"/>
      <dgm:spPr/>
      <dgm:t>
        <a:bodyPr/>
        <a:lstStyle/>
        <a:p>
          <a:endParaRPr lang="es-MX"/>
        </a:p>
      </dgm:t>
    </dgm:pt>
    <dgm:pt modelId="{A91B94C7-7A17-421D-8DFE-F91CDF3B53CE}" type="pres">
      <dgm:prSet presAssocID="{53968F57-1199-4646-B5B5-D5F7129C0E69}" presName="connTx" presStyleLbl="parChTrans1D4" presStyleIdx="0" presStyleCnt="3"/>
      <dgm:spPr/>
      <dgm:t>
        <a:bodyPr/>
        <a:lstStyle/>
        <a:p>
          <a:endParaRPr lang="es-MX"/>
        </a:p>
      </dgm:t>
    </dgm:pt>
    <dgm:pt modelId="{1A99468A-44B4-4407-AF20-7E5B223D2679}" type="pres">
      <dgm:prSet presAssocID="{006B3643-8782-48D9-AA6B-92178E7321CA}" presName="root2" presStyleCnt="0"/>
      <dgm:spPr/>
    </dgm:pt>
    <dgm:pt modelId="{D706D710-90ED-4011-8C9D-3C5F412D15C3}" type="pres">
      <dgm:prSet presAssocID="{006B3643-8782-48D9-AA6B-92178E7321CA}" presName="LevelTwoTextNode" presStyleLbl="node4" presStyleIdx="0" presStyleCnt="3" custScaleX="185142" custScaleY="254066">
        <dgm:presLayoutVars>
          <dgm:chPref val="3"/>
        </dgm:presLayoutVars>
      </dgm:prSet>
      <dgm:spPr/>
      <dgm:t>
        <a:bodyPr/>
        <a:lstStyle/>
        <a:p>
          <a:endParaRPr lang="es-MX"/>
        </a:p>
      </dgm:t>
    </dgm:pt>
    <dgm:pt modelId="{16A9BD57-E9B8-4797-BAFD-447BF4630E09}" type="pres">
      <dgm:prSet presAssocID="{006B3643-8782-48D9-AA6B-92178E7321CA}" presName="level3hierChild" presStyleCnt="0"/>
      <dgm:spPr/>
    </dgm:pt>
    <dgm:pt modelId="{D6A63CEC-0380-4F71-B9A3-9DC6CE89ABDA}" type="pres">
      <dgm:prSet presAssocID="{18B0046E-DE7E-4403-BDBB-FC2C287283FE}" presName="conn2-1" presStyleLbl="parChTrans1D4" presStyleIdx="1" presStyleCnt="3"/>
      <dgm:spPr/>
      <dgm:t>
        <a:bodyPr/>
        <a:lstStyle/>
        <a:p>
          <a:endParaRPr lang="es-MX"/>
        </a:p>
      </dgm:t>
    </dgm:pt>
    <dgm:pt modelId="{A47166F9-5105-472A-81DA-03263DF59972}" type="pres">
      <dgm:prSet presAssocID="{18B0046E-DE7E-4403-BDBB-FC2C287283FE}" presName="connTx" presStyleLbl="parChTrans1D4" presStyleIdx="1" presStyleCnt="3"/>
      <dgm:spPr/>
      <dgm:t>
        <a:bodyPr/>
        <a:lstStyle/>
        <a:p>
          <a:endParaRPr lang="es-MX"/>
        </a:p>
      </dgm:t>
    </dgm:pt>
    <dgm:pt modelId="{26218968-50EA-4559-BF42-6A4F97F84B3E}" type="pres">
      <dgm:prSet presAssocID="{97750D43-7564-46F3-9F3E-7EC3B3CBA422}" presName="root2" presStyleCnt="0"/>
      <dgm:spPr/>
    </dgm:pt>
    <dgm:pt modelId="{7D6BA8E1-D1A2-4B19-99BC-772045C6C823}" type="pres">
      <dgm:prSet presAssocID="{97750D43-7564-46F3-9F3E-7EC3B3CBA422}" presName="LevelTwoTextNode" presStyleLbl="node4" presStyleIdx="1" presStyleCnt="3" custScaleX="185142" custScaleY="362607">
        <dgm:presLayoutVars>
          <dgm:chPref val="3"/>
        </dgm:presLayoutVars>
      </dgm:prSet>
      <dgm:spPr/>
      <dgm:t>
        <a:bodyPr/>
        <a:lstStyle/>
        <a:p>
          <a:endParaRPr lang="es-MX"/>
        </a:p>
      </dgm:t>
    </dgm:pt>
    <dgm:pt modelId="{27A2B944-CFF7-4AD6-AE02-264ECD512E0D}" type="pres">
      <dgm:prSet presAssocID="{97750D43-7564-46F3-9F3E-7EC3B3CBA422}" presName="level3hierChild" presStyleCnt="0"/>
      <dgm:spPr/>
    </dgm:pt>
    <dgm:pt modelId="{5CFD0342-C3D3-4CE3-8F25-471328A5A317}" type="pres">
      <dgm:prSet presAssocID="{9555F627-B8A0-445E-B0FB-508A9C23758A}" presName="conn2-1" presStyleLbl="parChTrans1D4" presStyleIdx="2" presStyleCnt="3"/>
      <dgm:spPr/>
      <dgm:t>
        <a:bodyPr/>
        <a:lstStyle/>
        <a:p>
          <a:endParaRPr lang="es-MX"/>
        </a:p>
      </dgm:t>
    </dgm:pt>
    <dgm:pt modelId="{6E5F249C-63F0-4BF6-92D5-FA9BC9044D9E}" type="pres">
      <dgm:prSet presAssocID="{9555F627-B8A0-445E-B0FB-508A9C23758A}" presName="connTx" presStyleLbl="parChTrans1D4" presStyleIdx="2" presStyleCnt="3"/>
      <dgm:spPr/>
      <dgm:t>
        <a:bodyPr/>
        <a:lstStyle/>
        <a:p>
          <a:endParaRPr lang="es-MX"/>
        </a:p>
      </dgm:t>
    </dgm:pt>
    <dgm:pt modelId="{F1A9C1C0-90E6-441C-88ED-E322360B3298}" type="pres">
      <dgm:prSet presAssocID="{C95D05A3-D2F6-41D9-93FA-216FA7ADD2C4}" presName="root2" presStyleCnt="0"/>
      <dgm:spPr/>
    </dgm:pt>
    <dgm:pt modelId="{CAC87696-D9D2-4BDD-9AC9-6DA994DCB185}" type="pres">
      <dgm:prSet presAssocID="{C95D05A3-D2F6-41D9-93FA-216FA7ADD2C4}" presName="LevelTwoTextNode" presStyleLbl="node4" presStyleIdx="2" presStyleCnt="3" custScaleX="185142" custScaleY="492156">
        <dgm:presLayoutVars>
          <dgm:chPref val="3"/>
        </dgm:presLayoutVars>
      </dgm:prSet>
      <dgm:spPr/>
      <dgm:t>
        <a:bodyPr/>
        <a:lstStyle/>
        <a:p>
          <a:endParaRPr lang="es-MX"/>
        </a:p>
      </dgm:t>
    </dgm:pt>
    <dgm:pt modelId="{39BF142A-0EBE-4E38-8BF3-815514528B75}" type="pres">
      <dgm:prSet presAssocID="{C95D05A3-D2F6-41D9-93FA-216FA7ADD2C4}" presName="level3hierChild" presStyleCnt="0"/>
      <dgm:spPr/>
    </dgm:pt>
  </dgm:ptLst>
  <dgm:cxnLst>
    <dgm:cxn modelId="{A415EFB8-51B6-4DA6-919C-4A5EDAE2EBF0}" srcId="{63CB2D90-5300-4A1B-AEF7-FCE9DD09E31E}" destId="{E0EC2AFD-3D35-4A6F-962D-6A44C96EA151}" srcOrd="0" destOrd="0" parTransId="{C7A9BB82-9B44-4B4F-A4A6-17A3B0199C51}" sibTransId="{900826F4-D64C-4179-8324-29A0509AACDF}"/>
    <dgm:cxn modelId="{BDD87420-4DBF-4429-AB9F-7B128051D4BD}" type="presOf" srcId="{E0EC2AFD-3D35-4A6F-962D-6A44C96EA151}" destId="{90D93C5D-B7B2-422D-9E6E-DDE5BC32583B}" srcOrd="0" destOrd="0" presId="urn:microsoft.com/office/officeart/2008/layout/HorizontalMultiLevelHierarchy"/>
    <dgm:cxn modelId="{78CB2F0C-C7D2-4ABD-897A-BA9220BC3D1C}" type="presOf" srcId="{18B0046E-DE7E-4403-BDBB-FC2C287283FE}" destId="{D6A63CEC-0380-4F71-B9A3-9DC6CE89ABDA}" srcOrd="0" destOrd="0" presId="urn:microsoft.com/office/officeart/2008/layout/HorizontalMultiLevelHierarchy"/>
    <dgm:cxn modelId="{4CA4CEB2-6CED-4403-9B03-7EC30256B7E3}" type="presOf" srcId="{C7A9BB82-9B44-4B4F-A4A6-17A3B0199C51}" destId="{FCCC00F1-9087-4065-99D4-6C4C5B99098B}" srcOrd="0" destOrd="0" presId="urn:microsoft.com/office/officeart/2008/layout/HorizontalMultiLevelHierarchy"/>
    <dgm:cxn modelId="{CE00F3CA-2C2E-4B35-8853-1247EC916687}" type="presOf" srcId="{C95D05A3-D2F6-41D9-93FA-216FA7ADD2C4}" destId="{CAC87696-D9D2-4BDD-9AC9-6DA994DCB185}" srcOrd="0" destOrd="0" presId="urn:microsoft.com/office/officeart/2008/layout/HorizontalMultiLevelHierarchy"/>
    <dgm:cxn modelId="{CBCC567F-F61A-4965-8D90-7E11BC37FB8D}" srcId="{2EF024AC-854B-42CF-BC22-372EC3A29BBE}" destId="{006B3643-8782-48D9-AA6B-92178E7321CA}" srcOrd="0" destOrd="0" parTransId="{53968F57-1199-4646-B5B5-D5F7129C0E69}" sibTransId="{D0AF714C-B97B-437F-A57A-C3484743F557}"/>
    <dgm:cxn modelId="{3E5C8A10-41F4-4DA7-B823-1180D1E5CCE3}" type="presOf" srcId="{2EF024AC-854B-42CF-BC22-372EC3A29BBE}" destId="{1E0A6101-5AF3-42CB-AE00-CAF33F85FEFF}" srcOrd="0" destOrd="0" presId="urn:microsoft.com/office/officeart/2008/layout/HorizontalMultiLevelHierarchy"/>
    <dgm:cxn modelId="{22FD5332-D0EE-4B60-A815-A066E4D44DD8}" srcId="{E0EC2AFD-3D35-4A6F-962D-6A44C96EA151}" destId="{2EF024AC-854B-42CF-BC22-372EC3A29BBE}" srcOrd="0" destOrd="0" parTransId="{35D8C42D-7F5F-41D4-9950-8DFD71C40ABF}" sibTransId="{342C5A72-4C35-46E9-8717-C314EF5AD578}"/>
    <dgm:cxn modelId="{24631860-099A-4A59-BB1B-813E86885700}" type="presOf" srcId="{35D8C42D-7F5F-41D4-9950-8DFD71C40ABF}" destId="{80E30066-C4A7-4948-9928-79B476B8CF3E}" srcOrd="1" destOrd="0" presId="urn:microsoft.com/office/officeart/2008/layout/HorizontalMultiLevelHierarchy"/>
    <dgm:cxn modelId="{E6EE8665-A36E-4B64-8690-DB03819DDF73}" type="presOf" srcId="{006B3643-8782-48D9-AA6B-92178E7321CA}" destId="{D706D710-90ED-4011-8C9D-3C5F412D15C3}" srcOrd="0" destOrd="0" presId="urn:microsoft.com/office/officeart/2008/layout/HorizontalMultiLevelHierarchy"/>
    <dgm:cxn modelId="{B6426D91-1442-4897-B452-5ACFD9A1E28D}" type="presOf" srcId="{35D8C42D-7F5F-41D4-9950-8DFD71C40ABF}" destId="{E4555060-D7A3-4798-87BD-E34B33F6F8DA}" srcOrd="0" destOrd="0" presId="urn:microsoft.com/office/officeart/2008/layout/HorizontalMultiLevelHierarchy"/>
    <dgm:cxn modelId="{1637F46A-651B-4688-8F6B-C2F3FAAF764F}" type="presOf" srcId="{9555F627-B8A0-445E-B0FB-508A9C23758A}" destId="{5CFD0342-C3D3-4CE3-8F25-471328A5A317}"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35B94C69-F592-419B-8ED0-6A843A77733E}" type="presOf" srcId="{9555F627-B8A0-445E-B0FB-508A9C23758A}" destId="{6E5F249C-63F0-4BF6-92D5-FA9BC9044D9E}" srcOrd="1" destOrd="0" presId="urn:microsoft.com/office/officeart/2008/layout/HorizontalMultiLevelHierarchy"/>
    <dgm:cxn modelId="{7F8B6469-DC03-4C38-9F1A-C0078A418BE4}" type="presOf" srcId="{0C20B8DB-170E-48D4-94C7-04B1D74F4E37}" destId="{1717008B-29AA-48B0-92EE-12FA7ACFD024}" srcOrd="0" destOrd="0" presId="urn:microsoft.com/office/officeart/2008/layout/HorizontalMultiLevelHierarchy"/>
    <dgm:cxn modelId="{E50FC2F7-134A-4601-AC04-F9FCD314CE47}" type="presOf" srcId="{C7A9BB82-9B44-4B4F-A4A6-17A3B0199C51}" destId="{CF466916-86A2-491A-A2EC-6AA68D7F17D8}" srcOrd="1" destOrd="0" presId="urn:microsoft.com/office/officeart/2008/layout/HorizontalMultiLevelHierarchy"/>
    <dgm:cxn modelId="{F498EC8F-01AF-432B-8E89-1711630300FE}" type="presOf" srcId="{97750D43-7564-46F3-9F3E-7EC3B3CBA422}" destId="{7D6BA8E1-D1A2-4B19-99BC-772045C6C823}" srcOrd="0" destOrd="0" presId="urn:microsoft.com/office/officeart/2008/layout/HorizontalMultiLevelHierarchy"/>
    <dgm:cxn modelId="{C8438000-9DD0-4F0F-BA29-4E379FF5223F}" type="presOf" srcId="{53968F57-1199-4646-B5B5-D5F7129C0E69}" destId="{AFF32D78-8F0F-4DA5-A485-4BA25867EE9D}" srcOrd="0" destOrd="0" presId="urn:microsoft.com/office/officeart/2008/layout/HorizontalMultiLevelHierarchy"/>
    <dgm:cxn modelId="{54BDC53A-EB0C-478A-A935-E9975037ABCF}" srcId="{2EF024AC-854B-42CF-BC22-372EC3A29BBE}" destId="{C95D05A3-D2F6-41D9-93FA-216FA7ADD2C4}" srcOrd="2" destOrd="0" parTransId="{9555F627-B8A0-445E-B0FB-508A9C23758A}" sibTransId="{8F9840ED-1CA5-4BC0-9A2D-B134000EEC1B}"/>
    <dgm:cxn modelId="{0EBBE539-8E4B-446F-9045-702797D0FBEC}" srcId="{2EF024AC-854B-42CF-BC22-372EC3A29BBE}" destId="{97750D43-7564-46F3-9F3E-7EC3B3CBA422}" srcOrd="1" destOrd="0" parTransId="{18B0046E-DE7E-4403-BDBB-FC2C287283FE}" sibTransId="{C1CE4B86-4ADE-4E8E-BC41-99595F69E227}"/>
    <dgm:cxn modelId="{B3D3543A-132B-425F-9311-CCAD888293AC}" type="presOf" srcId="{53968F57-1199-4646-B5B5-D5F7129C0E69}" destId="{A91B94C7-7A17-421D-8DFE-F91CDF3B53CE}" srcOrd="1" destOrd="0" presId="urn:microsoft.com/office/officeart/2008/layout/HorizontalMultiLevelHierarchy"/>
    <dgm:cxn modelId="{9637EAA7-0464-42EC-AB05-84DFB25DA306}" type="presOf" srcId="{63CB2D90-5300-4A1B-AEF7-FCE9DD09E31E}" destId="{14FAAB77-D9B1-42D4-B4F5-40DC38AF7B4D}" srcOrd="0" destOrd="0" presId="urn:microsoft.com/office/officeart/2008/layout/HorizontalMultiLevelHierarchy"/>
    <dgm:cxn modelId="{ECD02090-40ED-46E7-827D-D85B124A0EA3}" type="presOf" srcId="{18B0046E-DE7E-4403-BDBB-FC2C287283FE}" destId="{A47166F9-5105-472A-81DA-03263DF59972}" srcOrd="1" destOrd="0" presId="urn:microsoft.com/office/officeart/2008/layout/HorizontalMultiLevelHierarchy"/>
    <dgm:cxn modelId="{BBCCE1E8-860A-4E87-B702-6FC0E30B17B0}" type="presParOf" srcId="{1717008B-29AA-48B0-92EE-12FA7ACFD024}" destId="{523D94E2-FA30-4E65-8873-DAC0A0FF3E11}" srcOrd="0" destOrd="0" presId="urn:microsoft.com/office/officeart/2008/layout/HorizontalMultiLevelHierarchy"/>
    <dgm:cxn modelId="{D7EC6D90-0625-458C-B0F0-8114E6BB471D}" type="presParOf" srcId="{523D94E2-FA30-4E65-8873-DAC0A0FF3E11}" destId="{14FAAB77-D9B1-42D4-B4F5-40DC38AF7B4D}" srcOrd="0" destOrd="0" presId="urn:microsoft.com/office/officeart/2008/layout/HorizontalMultiLevelHierarchy"/>
    <dgm:cxn modelId="{A495B3F1-F036-4300-B018-DE0D915F21F7}" type="presParOf" srcId="{523D94E2-FA30-4E65-8873-DAC0A0FF3E11}" destId="{BE7C0F10-9542-4D60-8309-063CE4E56CC2}" srcOrd="1" destOrd="0" presId="urn:microsoft.com/office/officeart/2008/layout/HorizontalMultiLevelHierarchy"/>
    <dgm:cxn modelId="{C3586F1A-5E33-421A-AC48-BEB5115A5D49}" type="presParOf" srcId="{BE7C0F10-9542-4D60-8309-063CE4E56CC2}" destId="{FCCC00F1-9087-4065-99D4-6C4C5B99098B}" srcOrd="0" destOrd="0" presId="urn:microsoft.com/office/officeart/2008/layout/HorizontalMultiLevelHierarchy"/>
    <dgm:cxn modelId="{B7491563-2825-4460-9748-521596379C45}" type="presParOf" srcId="{FCCC00F1-9087-4065-99D4-6C4C5B99098B}" destId="{CF466916-86A2-491A-A2EC-6AA68D7F17D8}" srcOrd="0" destOrd="0" presId="urn:microsoft.com/office/officeart/2008/layout/HorizontalMultiLevelHierarchy"/>
    <dgm:cxn modelId="{47CAFB27-A4CF-44CA-AE54-29A05452945D}" type="presParOf" srcId="{BE7C0F10-9542-4D60-8309-063CE4E56CC2}" destId="{87489E50-44F7-450C-88C8-444CB5618B7D}" srcOrd="1" destOrd="0" presId="urn:microsoft.com/office/officeart/2008/layout/HorizontalMultiLevelHierarchy"/>
    <dgm:cxn modelId="{DC863C44-0B91-4DD0-A173-819029DFE2F9}" type="presParOf" srcId="{87489E50-44F7-450C-88C8-444CB5618B7D}" destId="{90D93C5D-B7B2-422D-9E6E-DDE5BC32583B}" srcOrd="0" destOrd="0" presId="urn:microsoft.com/office/officeart/2008/layout/HorizontalMultiLevelHierarchy"/>
    <dgm:cxn modelId="{AD5D6147-9E8F-404C-A8B7-F994BC30740A}" type="presParOf" srcId="{87489E50-44F7-450C-88C8-444CB5618B7D}" destId="{14DBB0AC-F46B-4706-A946-6D88F81C6040}" srcOrd="1" destOrd="0" presId="urn:microsoft.com/office/officeart/2008/layout/HorizontalMultiLevelHierarchy"/>
    <dgm:cxn modelId="{6C056957-70AD-4F78-A8F5-AA01150B82CA}" type="presParOf" srcId="{14DBB0AC-F46B-4706-A946-6D88F81C6040}" destId="{E4555060-D7A3-4798-87BD-E34B33F6F8DA}" srcOrd="0" destOrd="0" presId="urn:microsoft.com/office/officeart/2008/layout/HorizontalMultiLevelHierarchy"/>
    <dgm:cxn modelId="{BCD762DE-E436-4EE5-98E3-1989390B0066}" type="presParOf" srcId="{E4555060-D7A3-4798-87BD-E34B33F6F8DA}" destId="{80E30066-C4A7-4948-9928-79B476B8CF3E}" srcOrd="0" destOrd="0" presId="urn:microsoft.com/office/officeart/2008/layout/HorizontalMultiLevelHierarchy"/>
    <dgm:cxn modelId="{D6C8D85F-32E1-433E-A94E-7AA7F9E08D03}" type="presParOf" srcId="{14DBB0AC-F46B-4706-A946-6D88F81C6040}" destId="{C85C85FE-DD38-4CEC-808E-7C3856C217A1}" srcOrd="1" destOrd="0" presId="urn:microsoft.com/office/officeart/2008/layout/HorizontalMultiLevelHierarchy"/>
    <dgm:cxn modelId="{656DAAF7-228B-47DB-9E85-1AD51BC84FCD}" type="presParOf" srcId="{C85C85FE-DD38-4CEC-808E-7C3856C217A1}" destId="{1E0A6101-5AF3-42CB-AE00-CAF33F85FEFF}" srcOrd="0" destOrd="0" presId="urn:microsoft.com/office/officeart/2008/layout/HorizontalMultiLevelHierarchy"/>
    <dgm:cxn modelId="{61337594-D30E-4B25-A0AB-E8FFF1A01117}" type="presParOf" srcId="{C85C85FE-DD38-4CEC-808E-7C3856C217A1}" destId="{8331B4CA-B4A4-4209-8E15-F66ECE2D3BA6}" srcOrd="1" destOrd="0" presId="urn:microsoft.com/office/officeart/2008/layout/HorizontalMultiLevelHierarchy"/>
    <dgm:cxn modelId="{65F666BF-9CA4-4E31-933E-190D3B0E2364}" type="presParOf" srcId="{8331B4CA-B4A4-4209-8E15-F66ECE2D3BA6}" destId="{AFF32D78-8F0F-4DA5-A485-4BA25867EE9D}" srcOrd="0" destOrd="0" presId="urn:microsoft.com/office/officeart/2008/layout/HorizontalMultiLevelHierarchy"/>
    <dgm:cxn modelId="{4403BFE5-70DE-4329-8F54-DCB8DDFC359A}" type="presParOf" srcId="{AFF32D78-8F0F-4DA5-A485-4BA25867EE9D}" destId="{A91B94C7-7A17-421D-8DFE-F91CDF3B53CE}" srcOrd="0" destOrd="0" presId="urn:microsoft.com/office/officeart/2008/layout/HorizontalMultiLevelHierarchy"/>
    <dgm:cxn modelId="{FB2E4B67-DB8B-41E0-9834-7E7E7412AB83}" type="presParOf" srcId="{8331B4CA-B4A4-4209-8E15-F66ECE2D3BA6}" destId="{1A99468A-44B4-4407-AF20-7E5B223D2679}" srcOrd="1" destOrd="0" presId="urn:microsoft.com/office/officeart/2008/layout/HorizontalMultiLevelHierarchy"/>
    <dgm:cxn modelId="{06CD240E-DE43-49E2-9A10-0AA6F37D5B0E}" type="presParOf" srcId="{1A99468A-44B4-4407-AF20-7E5B223D2679}" destId="{D706D710-90ED-4011-8C9D-3C5F412D15C3}" srcOrd="0" destOrd="0" presId="urn:microsoft.com/office/officeart/2008/layout/HorizontalMultiLevelHierarchy"/>
    <dgm:cxn modelId="{50FF221C-36E0-4A4F-97C7-9F46322F1532}" type="presParOf" srcId="{1A99468A-44B4-4407-AF20-7E5B223D2679}" destId="{16A9BD57-E9B8-4797-BAFD-447BF4630E09}" srcOrd="1" destOrd="0" presId="urn:microsoft.com/office/officeart/2008/layout/HorizontalMultiLevelHierarchy"/>
    <dgm:cxn modelId="{7D1239CB-70F0-4001-A435-2DE35077742E}" type="presParOf" srcId="{8331B4CA-B4A4-4209-8E15-F66ECE2D3BA6}" destId="{D6A63CEC-0380-4F71-B9A3-9DC6CE89ABDA}" srcOrd="2" destOrd="0" presId="urn:microsoft.com/office/officeart/2008/layout/HorizontalMultiLevelHierarchy"/>
    <dgm:cxn modelId="{9C2CCB07-20DC-4E0C-BD9A-CC9ABC118863}" type="presParOf" srcId="{D6A63CEC-0380-4F71-B9A3-9DC6CE89ABDA}" destId="{A47166F9-5105-472A-81DA-03263DF59972}" srcOrd="0" destOrd="0" presId="urn:microsoft.com/office/officeart/2008/layout/HorizontalMultiLevelHierarchy"/>
    <dgm:cxn modelId="{9EE62E1D-00E4-4461-B0F9-71D59D902290}" type="presParOf" srcId="{8331B4CA-B4A4-4209-8E15-F66ECE2D3BA6}" destId="{26218968-50EA-4559-BF42-6A4F97F84B3E}" srcOrd="3" destOrd="0" presId="urn:microsoft.com/office/officeart/2008/layout/HorizontalMultiLevelHierarchy"/>
    <dgm:cxn modelId="{2FDCD8EF-7C51-4873-B721-2B609C349914}" type="presParOf" srcId="{26218968-50EA-4559-BF42-6A4F97F84B3E}" destId="{7D6BA8E1-D1A2-4B19-99BC-772045C6C823}" srcOrd="0" destOrd="0" presId="urn:microsoft.com/office/officeart/2008/layout/HorizontalMultiLevelHierarchy"/>
    <dgm:cxn modelId="{5502C0DB-2719-4A5E-A5D7-FE309F86FE78}" type="presParOf" srcId="{26218968-50EA-4559-BF42-6A4F97F84B3E}" destId="{27A2B944-CFF7-4AD6-AE02-264ECD512E0D}" srcOrd="1" destOrd="0" presId="urn:microsoft.com/office/officeart/2008/layout/HorizontalMultiLevelHierarchy"/>
    <dgm:cxn modelId="{01B2C5C2-0E15-46A9-9341-3E18D3DF7CCA}" type="presParOf" srcId="{8331B4CA-B4A4-4209-8E15-F66ECE2D3BA6}" destId="{5CFD0342-C3D3-4CE3-8F25-471328A5A317}" srcOrd="4" destOrd="0" presId="urn:microsoft.com/office/officeart/2008/layout/HorizontalMultiLevelHierarchy"/>
    <dgm:cxn modelId="{B464DC74-68D2-40D0-BC6E-BB1F28253749}" type="presParOf" srcId="{5CFD0342-C3D3-4CE3-8F25-471328A5A317}" destId="{6E5F249C-63F0-4BF6-92D5-FA9BC9044D9E}" srcOrd="0" destOrd="0" presId="urn:microsoft.com/office/officeart/2008/layout/HorizontalMultiLevelHierarchy"/>
    <dgm:cxn modelId="{19C091A3-4874-47C4-BF1A-F2965839C994}" type="presParOf" srcId="{8331B4CA-B4A4-4209-8E15-F66ECE2D3BA6}" destId="{F1A9C1C0-90E6-441C-88ED-E322360B3298}" srcOrd="5" destOrd="0" presId="urn:microsoft.com/office/officeart/2008/layout/HorizontalMultiLevelHierarchy"/>
    <dgm:cxn modelId="{9A9E0898-528E-46E1-BFB5-2C191AC57FDA}" type="presParOf" srcId="{F1A9C1C0-90E6-441C-88ED-E322360B3298}" destId="{CAC87696-D9D2-4BDD-9AC9-6DA994DCB185}" srcOrd="0" destOrd="0" presId="urn:microsoft.com/office/officeart/2008/layout/HorizontalMultiLevelHierarchy"/>
    <dgm:cxn modelId="{A921094E-FE9A-4422-A88B-B42442B93ED1}" type="presParOf" srcId="{F1A9C1C0-90E6-441C-88ED-E322360B3298}" destId="{39BF142A-0EBE-4E38-8BF3-815514528B7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27BBD-377A-4367-A828-55888A35BB81}">
      <dsp:nvSpPr>
        <dsp:cNvPr id="0" name=""/>
        <dsp:cNvSpPr/>
      </dsp:nvSpPr>
      <dsp:spPr>
        <a:xfrm>
          <a:off x="10677" y="1072965"/>
          <a:ext cx="3422594" cy="2964926"/>
        </a:xfrm>
        <a:prstGeom prst="roundRect">
          <a:avLst>
            <a:gd name="adj" fmla="val 10000"/>
          </a:avLst>
        </a:prstGeom>
        <a:gradFill rotWithShape="0">
          <a:gsLst>
            <a:gs pos="0">
              <a:schemeClr val="accent2">
                <a:alpha val="80000"/>
                <a:hueOff val="0"/>
                <a:satOff val="0"/>
                <a:lumOff val="0"/>
                <a:alphaOff val="0"/>
                <a:tint val="50000"/>
                <a:satMod val="300000"/>
              </a:schemeClr>
            </a:gs>
            <a:gs pos="35000">
              <a:schemeClr val="accent2">
                <a:alpha val="80000"/>
                <a:hueOff val="0"/>
                <a:satOff val="0"/>
                <a:lumOff val="0"/>
                <a:alphaOff val="0"/>
                <a:tint val="37000"/>
                <a:satMod val="300000"/>
              </a:schemeClr>
            </a:gs>
            <a:gs pos="100000">
              <a:schemeClr val="accent2">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latin typeface="+mj-lt"/>
              <a:ea typeface="Arial Unicode MS" pitchFamily="34" charset="-128"/>
              <a:cs typeface="Arial Unicode MS" pitchFamily="34" charset="-128"/>
            </a:rPr>
            <a:t>REFORMA ANTICORRUPCIÓN</a:t>
          </a:r>
          <a:endParaRPr lang="es-MX" sz="2400" b="1" kern="1200" dirty="0">
            <a:latin typeface="+mj-lt"/>
          </a:endParaRPr>
        </a:p>
      </dsp:txBody>
      <dsp:txXfrm>
        <a:off x="97517" y="1159805"/>
        <a:ext cx="3248914" cy="2791246"/>
      </dsp:txXfrm>
    </dsp:sp>
    <dsp:sp modelId="{9956E33C-5D9B-4693-9639-29647CE26B6A}">
      <dsp:nvSpPr>
        <dsp:cNvPr id="0" name=""/>
        <dsp:cNvSpPr/>
      </dsp:nvSpPr>
      <dsp:spPr>
        <a:xfrm rot="18962372">
          <a:off x="3205031" y="1964138"/>
          <a:ext cx="1629234" cy="51629"/>
        </a:xfrm>
        <a:custGeom>
          <a:avLst/>
          <a:gdLst/>
          <a:ahLst/>
          <a:cxnLst/>
          <a:rect l="0" t="0" r="0" b="0"/>
          <a:pathLst>
            <a:path>
              <a:moveTo>
                <a:pt x="0" y="25814"/>
              </a:moveTo>
              <a:lnTo>
                <a:pt x="1629234" y="2581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3978917" y="1949221"/>
        <a:ext cx="81461" cy="81461"/>
      </dsp:txXfrm>
    </dsp:sp>
    <dsp:sp modelId="{5FBD7165-2EB8-4A72-A604-C057EE599505}">
      <dsp:nvSpPr>
        <dsp:cNvPr id="0" name=""/>
        <dsp:cNvSpPr/>
      </dsp:nvSpPr>
      <dsp:spPr>
        <a:xfrm>
          <a:off x="4606025" y="403469"/>
          <a:ext cx="4027295" cy="2042013"/>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latin typeface="+mj-lt"/>
              <a:ea typeface="Arial Unicode MS" pitchFamily="34" charset="-128"/>
              <a:cs typeface="Arial Unicode MS" pitchFamily="34" charset="-128"/>
            </a:rPr>
            <a:t>REFORMA CONSTITUCIONAL PUBLICADA EL 27 DE MAYO DE 2015</a:t>
          </a:r>
          <a:endParaRPr lang="es-MX" sz="2400" b="1" kern="1200" dirty="0">
            <a:latin typeface="+mj-lt"/>
          </a:endParaRPr>
        </a:p>
      </dsp:txBody>
      <dsp:txXfrm>
        <a:off x="4665834" y="463278"/>
        <a:ext cx="3907677" cy="1922395"/>
      </dsp:txXfrm>
    </dsp:sp>
    <dsp:sp modelId="{D2C34A60-40AA-4284-BA97-59FA7C9F4057}">
      <dsp:nvSpPr>
        <dsp:cNvPr id="0" name=""/>
        <dsp:cNvSpPr/>
      </dsp:nvSpPr>
      <dsp:spPr>
        <a:xfrm rot="2637628">
          <a:off x="3205031" y="3095090"/>
          <a:ext cx="1629234" cy="51629"/>
        </a:xfrm>
        <a:custGeom>
          <a:avLst/>
          <a:gdLst/>
          <a:ahLst/>
          <a:cxnLst/>
          <a:rect l="0" t="0" r="0" b="0"/>
          <a:pathLst>
            <a:path>
              <a:moveTo>
                <a:pt x="0" y="25814"/>
              </a:moveTo>
              <a:lnTo>
                <a:pt x="1629234" y="2581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3978917" y="3080174"/>
        <a:ext cx="81461" cy="81461"/>
      </dsp:txXfrm>
    </dsp:sp>
    <dsp:sp modelId="{29948668-BD2B-4674-9DD3-985F54A790B4}">
      <dsp:nvSpPr>
        <dsp:cNvPr id="0" name=""/>
        <dsp:cNvSpPr/>
      </dsp:nvSpPr>
      <dsp:spPr>
        <a:xfrm>
          <a:off x="4606025" y="2665374"/>
          <a:ext cx="3967602" cy="2042013"/>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latin typeface="+mj-lt"/>
            </a:rPr>
            <a:t>NUEVAS LEYES Y REFORMAS PUBLICADAS EL 18 DE JULIO DE 2016</a:t>
          </a:r>
          <a:endParaRPr lang="es-MX" sz="2400" b="1" kern="1200" dirty="0">
            <a:latin typeface="+mj-lt"/>
          </a:endParaRPr>
        </a:p>
      </dsp:txBody>
      <dsp:txXfrm>
        <a:off x="4665834" y="2725183"/>
        <a:ext cx="3847984" cy="19223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3B1F8-8977-4410-A847-1D7EA768BE06}">
      <dsp:nvSpPr>
        <dsp:cNvPr id="0" name=""/>
        <dsp:cNvSpPr/>
      </dsp:nvSpPr>
      <dsp:spPr>
        <a:xfrm>
          <a:off x="3651582" y="3240360"/>
          <a:ext cx="884931" cy="2576385"/>
        </a:xfrm>
        <a:custGeom>
          <a:avLst/>
          <a:gdLst/>
          <a:ahLst/>
          <a:cxnLst/>
          <a:rect l="0" t="0" r="0" b="0"/>
          <a:pathLst>
            <a:path>
              <a:moveTo>
                <a:pt x="0" y="0"/>
              </a:moveTo>
              <a:lnTo>
                <a:pt x="442465" y="0"/>
              </a:lnTo>
              <a:lnTo>
                <a:pt x="442465" y="2576385"/>
              </a:lnTo>
              <a:lnTo>
                <a:pt x="884931" y="257638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4025944" y="4460449"/>
        <a:ext cx="136206" cy="136206"/>
      </dsp:txXfrm>
    </dsp:sp>
    <dsp:sp modelId="{B4C90095-143F-4941-B2DA-EF5DA5D6DB57}">
      <dsp:nvSpPr>
        <dsp:cNvPr id="0" name=""/>
        <dsp:cNvSpPr/>
      </dsp:nvSpPr>
      <dsp:spPr>
        <a:xfrm>
          <a:off x="3651582" y="3240360"/>
          <a:ext cx="884931" cy="1685439"/>
        </a:xfrm>
        <a:custGeom>
          <a:avLst/>
          <a:gdLst/>
          <a:ahLst/>
          <a:cxnLst/>
          <a:rect l="0" t="0" r="0" b="0"/>
          <a:pathLst>
            <a:path>
              <a:moveTo>
                <a:pt x="0" y="0"/>
              </a:moveTo>
              <a:lnTo>
                <a:pt x="442465" y="0"/>
              </a:lnTo>
              <a:lnTo>
                <a:pt x="442465" y="1685439"/>
              </a:lnTo>
              <a:lnTo>
                <a:pt x="884931" y="16854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4046457" y="4035488"/>
        <a:ext cx="95181" cy="95181"/>
      </dsp:txXfrm>
    </dsp:sp>
    <dsp:sp modelId="{6372CEAC-2493-4030-9464-3B631E0EED22}">
      <dsp:nvSpPr>
        <dsp:cNvPr id="0" name=""/>
        <dsp:cNvSpPr/>
      </dsp:nvSpPr>
      <dsp:spPr>
        <a:xfrm>
          <a:off x="3651582" y="3240360"/>
          <a:ext cx="884931" cy="827655"/>
        </a:xfrm>
        <a:custGeom>
          <a:avLst/>
          <a:gdLst/>
          <a:ahLst/>
          <a:cxnLst/>
          <a:rect l="0" t="0" r="0" b="0"/>
          <a:pathLst>
            <a:path>
              <a:moveTo>
                <a:pt x="0" y="0"/>
              </a:moveTo>
              <a:lnTo>
                <a:pt x="442465" y="0"/>
              </a:lnTo>
              <a:lnTo>
                <a:pt x="442465" y="827655"/>
              </a:lnTo>
              <a:lnTo>
                <a:pt x="884931" y="82765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063756" y="3623896"/>
        <a:ext cx="60582" cy="60582"/>
      </dsp:txXfrm>
    </dsp:sp>
    <dsp:sp modelId="{CF43BAD4-DF5A-481D-A7C7-CD55ECE7EFCE}">
      <dsp:nvSpPr>
        <dsp:cNvPr id="0" name=""/>
        <dsp:cNvSpPr/>
      </dsp:nvSpPr>
      <dsp:spPr>
        <a:xfrm>
          <a:off x="3651582" y="3157025"/>
          <a:ext cx="812909" cy="91440"/>
        </a:xfrm>
        <a:custGeom>
          <a:avLst/>
          <a:gdLst/>
          <a:ahLst/>
          <a:cxnLst/>
          <a:rect l="0" t="0" r="0" b="0"/>
          <a:pathLst>
            <a:path>
              <a:moveTo>
                <a:pt x="0" y="83334"/>
              </a:moveTo>
              <a:lnTo>
                <a:pt x="406454" y="83334"/>
              </a:lnTo>
              <a:lnTo>
                <a:pt x="406454" y="45720"/>
              </a:lnTo>
              <a:lnTo>
                <a:pt x="812909"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037692" y="3182401"/>
        <a:ext cx="40688" cy="40688"/>
      </dsp:txXfrm>
    </dsp:sp>
    <dsp:sp modelId="{C9CCF7E2-CF9C-4C28-AF5B-C7B26D4692B7}">
      <dsp:nvSpPr>
        <dsp:cNvPr id="0" name=""/>
        <dsp:cNvSpPr/>
      </dsp:nvSpPr>
      <dsp:spPr>
        <a:xfrm>
          <a:off x="3651582" y="2189494"/>
          <a:ext cx="812909" cy="1050865"/>
        </a:xfrm>
        <a:custGeom>
          <a:avLst/>
          <a:gdLst/>
          <a:ahLst/>
          <a:cxnLst/>
          <a:rect l="0" t="0" r="0" b="0"/>
          <a:pathLst>
            <a:path>
              <a:moveTo>
                <a:pt x="0" y="1050865"/>
              </a:moveTo>
              <a:lnTo>
                <a:pt x="406454" y="1050865"/>
              </a:lnTo>
              <a:lnTo>
                <a:pt x="406454" y="0"/>
              </a:lnTo>
              <a:lnTo>
                <a:pt x="81290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024822" y="2681712"/>
        <a:ext cx="66429" cy="66429"/>
      </dsp:txXfrm>
    </dsp:sp>
    <dsp:sp modelId="{8BE7463B-2E29-4556-B87D-2E22FD0028E6}">
      <dsp:nvSpPr>
        <dsp:cNvPr id="0" name=""/>
        <dsp:cNvSpPr/>
      </dsp:nvSpPr>
      <dsp:spPr>
        <a:xfrm>
          <a:off x="3651582" y="815986"/>
          <a:ext cx="812909" cy="2424373"/>
        </a:xfrm>
        <a:custGeom>
          <a:avLst/>
          <a:gdLst/>
          <a:ahLst/>
          <a:cxnLst/>
          <a:rect l="0" t="0" r="0" b="0"/>
          <a:pathLst>
            <a:path>
              <a:moveTo>
                <a:pt x="0" y="2424373"/>
              </a:moveTo>
              <a:lnTo>
                <a:pt x="406454" y="2424373"/>
              </a:lnTo>
              <a:lnTo>
                <a:pt x="406454" y="0"/>
              </a:lnTo>
              <a:lnTo>
                <a:pt x="81290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3994111" y="1964247"/>
        <a:ext cx="127851" cy="127851"/>
      </dsp:txXfrm>
    </dsp:sp>
    <dsp:sp modelId="{57318348-6B19-4E34-B431-A7DDBF446F83}">
      <dsp:nvSpPr>
        <dsp:cNvPr id="0" name=""/>
        <dsp:cNvSpPr/>
      </dsp:nvSpPr>
      <dsp:spPr>
        <a:xfrm>
          <a:off x="518593" y="3194640"/>
          <a:ext cx="295053" cy="91440"/>
        </a:xfrm>
        <a:custGeom>
          <a:avLst/>
          <a:gdLst/>
          <a:ahLst/>
          <a:cxnLst/>
          <a:rect l="0" t="0" r="0" b="0"/>
          <a:pathLst>
            <a:path>
              <a:moveTo>
                <a:pt x="0" y="45720"/>
              </a:moveTo>
              <a:lnTo>
                <a:pt x="295053"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658744" y="3232983"/>
        <a:ext cx="14752" cy="14752"/>
      </dsp:txXfrm>
    </dsp:sp>
    <dsp:sp modelId="{14FAAB77-D9B1-42D4-B4F5-40DC38AF7B4D}">
      <dsp:nvSpPr>
        <dsp:cNvPr id="0" name=""/>
        <dsp:cNvSpPr/>
      </dsp:nvSpPr>
      <dsp:spPr>
        <a:xfrm rot="16200000">
          <a:off x="-2028097" y="2981063"/>
          <a:ext cx="4574788" cy="51859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COMITÉ COORDINADOR </a:t>
          </a:r>
          <a:endParaRPr lang="es-MX" sz="1800" b="1" kern="1200" dirty="0">
            <a:latin typeface="+mj-lt"/>
          </a:endParaRPr>
        </a:p>
      </dsp:txBody>
      <dsp:txXfrm>
        <a:off x="-2028097" y="2981063"/>
        <a:ext cx="4574788" cy="518593"/>
      </dsp:txXfrm>
    </dsp:sp>
    <dsp:sp modelId="{7A5070B3-A6F6-4A56-83AB-2721E9B71397}">
      <dsp:nvSpPr>
        <dsp:cNvPr id="0" name=""/>
        <dsp:cNvSpPr/>
      </dsp:nvSpPr>
      <dsp:spPr>
        <a:xfrm>
          <a:off x="813646" y="2341742"/>
          <a:ext cx="2837935" cy="179723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ESTABLECERÁ LA PLATAFORMA DIGITAL NACIONAL QUE INCLUYE LOS SISTEMAS DE:</a:t>
          </a:r>
          <a:endParaRPr lang="es-MX" sz="1800" b="1" kern="1200" dirty="0">
            <a:latin typeface="+mj-lt"/>
          </a:endParaRPr>
        </a:p>
      </dsp:txBody>
      <dsp:txXfrm>
        <a:off x="813646" y="2341742"/>
        <a:ext cx="2837935" cy="1797235"/>
      </dsp:txXfrm>
    </dsp:sp>
    <dsp:sp modelId="{B0285BB3-B873-49D6-A506-D4CEEBDE65D3}">
      <dsp:nvSpPr>
        <dsp:cNvPr id="0" name=""/>
        <dsp:cNvSpPr/>
      </dsp:nvSpPr>
      <dsp:spPr>
        <a:xfrm>
          <a:off x="4464491" y="144015"/>
          <a:ext cx="4346703" cy="134394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EVOLUCIÓN PATRIMONIAL, DE DECLARACIÓN DE INTERESES Y CONSTANCIA DE PRESENTACIÓN DE DECLARACIÓN FISCAL</a:t>
          </a:r>
          <a:endParaRPr lang="es-MX" sz="1800" b="1" kern="1200" dirty="0">
            <a:latin typeface="+mj-lt"/>
          </a:endParaRPr>
        </a:p>
      </dsp:txBody>
      <dsp:txXfrm>
        <a:off x="4464491" y="144015"/>
        <a:ext cx="4346703" cy="1343943"/>
      </dsp:txXfrm>
    </dsp:sp>
    <dsp:sp modelId="{F32AF45A-3F4A-47B0-9B5F-B41F69B887D4}">
      <dsp:nvSpPr>
        <dsp:cNvPr id="0" name=""/>
        <dsp:cNvSpPr/>
      </dsp:nvSpPr>
      <dsp:spPr>
        <a:xfrm>
          <a:off x="4464491" y="1728194"/>
          <a:ext cx="4346703" cy="92260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SERVIDORES PÚBLICOS QUE INTERVENGAN EN CONTRATACIONES PÚBLICAS</a:t>
          </a:r>
          <a:endParaRPr lang="es-MX" sz="1800" b="1" kern="1200" dirty="0">
            <a:latin typeface="+mj-lt"/>
          </a:endParaRPr>
        </a:p>
      </dsp:txBody>
      <dsp:txXfrm>
        <a:off x="4464491" y="1728194"/>
        <a:ext cx="4346703" cy="922600"/>
      </dsp:txXfrm>
    </dsp:sp>
    <dsp:sp modelId="{83014D88-51CC-4AB9-8DED-422A8EA7F353}">
      <dsp:nvSpPr>
        <dsp:cNvPr id="0" name=""/>
        <dsp:cNvSpPr/>
      </dsp:nvSpPr>
      <dsp:spPr>
        <a:xfrm>
          <a:off x="4464491" y="2808310"/>
          <a:ext cx="4346703" cy="78886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SERVIDORES PÚBLICOS Y PARTICULARES SANCIONADOS</a:t>
          </a:r>
          <a:endParaRPr lang="es-MX" sz="1800" b="1" kern="1200" dirty="0">
            <a:latin typeface="+mj-lt"/>
          </a:endParaRPr>
        </a:p>
      </dsp:txBody>
      <dsp:txXfrm>
        <a:off x="4464491" y="2808310"/>
        <a:ext cx="4346703" cy="788869"/>
      </dsp:txXfrm>
    </dsp:sp>
    <dsp:sp modelId="{FDBD3749-2B12-4846-BF74-4DEBAE49DCE2}">
      <dsp:nvSpPr>
        <dsp:cNvPr id="0" name=""/>
        <dsp:cNvSpPr/>
      </dsp:nvSpPr>
      <dsp:spPr>
        <a:xfrm>
          <a:off x="4536513" y="3744418"/>
          <a:ext cx="4346703" cy="64719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INFORMACIÓN Y COMUNICACIÓN DEL SNA Y DEL SNF</a:t>
          </a:r>
          <a:endParaRPr lang="es-MX" sz="1800" b="1" kern="1200" dirty="0">
            <a:latin typeface="+mj-lt"/>
          </a:endParaRPr>
        </a:p>
      </dsp:txBody>
      <dsp:txXfrm>
        <a:off x="4536513" y="3744418"/>
        <a:ext cx="4346703" cy="647195"/>
      </dsp:txXfrm>
    </dsp:sp>
    <dsp:sp modelId="{D030DDB5-2F40-4EF7-9C65-FBD7C8C257C1}">
      <dsp:nvSpPr>
        <dsp:cNvPr id="0" name=""/>
        <dsp:cNvSpPr/>
      </dsp:nvSpPr>
      <dsp:spPr>
        <a:xfrm>
          <a:off x="4536513" y="4464498"/>
          <a:ext cx="4346703" cy="92260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DENUNCIAS PÚBLICAS DE FALTAS ADMINISTRATIVAS Y HECHOS DE CORRUPCIÓN</a:t>
          </a:r>
          <a:endParaRPr lang="es-MX" sz="1800" b="1" kern="1200" dirty="0">
            <a:latin typeface="+mj-lt"/>
          </a:endParaRPr>
        </a:p>
      </dsp:txBody>
      <dsp:txXfrm>
        <a:off x="4536513" y="4464498"/>
        <a:ext cx="4346703" cy="922600"/>
      </dsp:txXfrm>
    </dsp:sp>
    <dsp:sp modelId="{AB10D533-4880-4E17-8296-3718D0966E7F}">
      <dsp:nvSpPr>
        <dsp:cNvPr id="0" name=""/>
        <dsp:cNvSpPr/>
      </dsp:nvSpPr>
      <dsp:spPr>
        <a:xfrm>
          <a:off x="4536513" y="5472606"/>
          <a:ext cx="4346703" cy="68827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INFORMACIÓN PÚBLICA DE CONTRATACIONES</a:t>
          </a:r>
          <a:endParaRPr lang="es-MX" sz="1800" b="1" kern="1200" dirty="0">
            <a:latin typeface="+mj-lt"/>
          </a:endParaRPr>
        </a:p>
      </dsp:txBody>
      <dsp:txXfrm>
        <a:off x="4536513" y="5472606"/>
        <a:ext cx="4346703" cy="6882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FC382-587C-41AF-9CF8-8C9B854F86B9}">
      <dsp:nvSpPr>
        <dsp:cNvPr id="0" name=""/>
        <dsp:cNvSpPr/>
      </dsp:nvSpPr>
      <dsp:spPr>
        <a:xfrm>
          <a:off x="3357006" y="3143272"/>
          <a:ext cx="662007" cy="1340116"/>
        </a:xfrm>
        <a:custGeom>
          <a:avLst/>
          <a:gdLst/>
          <a:ahLst/>
          <a:cxnLst/>
          <a:rect l="0" t="0" r="0" b="0"/>
          <a:pathLst>
            <a:path>
              <a:moveTo>
                <a:pt x="0" y="0"/>
              </a:moveTo>
              <a:lnTo>
                <a:pt x="331003" y="0"/>
              </a:lnTo>
              <a:lnTo>
                <a:pt x="331003" y="1340116"/>
              </a:lnTo>
              <a:lnTo>
                <a:pt x="662007" y="134011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650642" y="3775962"/>
        <a:ext cx="74735" cy="74735"/>
      </dsp:txXfrm>
    </dsp:sp>
    <dsp:sp modelId="{8BE7463B-2E29-4556-B87D-2E22FD0028E6}">
      <dsp:nvSpPr>
        <dsp:cNvPr id="0" name=""/>
        <dsp:cNvSpPr/>
      </dsp:nvSpPr>
      <dsp:spPr>
        <a:xfrm>
          <a:off x="3357006" y="1839818"/>
          <a:ext cx="662007" cy="1303453"/>
        </a:xfrm>
        <a:custGeom>
          <a:avLst/>
          <a:gdLst/>
          <a:ahLst/>
          <a:cxnLst/>
          <a:rect l="0" t="0" r="0" b="0"/>
          <a:pathLst>
            <a:path>
              <a:moveTo>
                <a:pt x="0" y="1303453"/>
              </a:moveTo>
              <a:lnTo>
                <a:pt x="331003" y="1303453"/>
              </a:lnTo>
              <a:lnTo>
                <a:pt x="331003" y="0"/>
              </a:lnTo>
              <a:lnTo>
                <a:pt x="662007"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651462" y="2454996"/>
        <a:ext cx="73096" cy="73096"/>
      </dsp:txXfrm>
    </dsp:sp>
    <dsp:sp modelId="{57318348-6B19-4E34-B431-A7DDBF446F83}">
      <dsp:nvSpPr>
        <dsp:cNvPr id="0" name=""/>
        <dsp:cNvSpPr/>
      </dsp:nvSpPr>
      <dsp:spPr>
        <a:xfrm>
          <a:off x="572966" y="3097551"/>
          <a:ext cx="662007" cy="91440"/>
        </a:xfrm>
        <a:custGeom>
          <a:avLst/>
          <a:gdLst/>
          <a:ahLst/>
          <a:cxnLst/>
          <a:rect l="0" t="0" r="0" b="0"/>
          <a:pathLst>
            <a:path>
              <a:moveTo>
                <a:pt x="0" y="45720"/>
              </a:moveTo>
              <a:lnTo>
                <a:pt x="662007"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887420" y="3126721"/>
        <a:ext cx="33100" cy="33100"/>
      </dsp:txXfrm>
    </dsp:sp>
    <dsp:sp modelId="{14FAAB77-D9B1-42D4-B4F5-40DC38AF7B4D}">
      <dsp:nvSpPr>
        <dsp:cNvPr id="0" name=""/>
        <dsp:cNvSpPr/>
      </dsp:nvSpPr>
      <dsp:spPr>
        <a:xfrm rot="16200000">
          <a:off x="-2016052" y="2859648"/>
          <a:ext cx="4610789" cy="5672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COMITÉ COORDINADOR </a:t>
          </a:r>
          <a:endParaRPr lang="es-MX" sz="2000" b="1" kern="1200" dirty="0">
            <a:latin typeface="+mj-lt"/>
          </a:endParaRPr>
        </a:p>
      </dsp:txBody>
      <dsp:txXfrm>
        <a:off x="-2016052" y="2859648"/>
        <a:ext cx="4610789" cy="567247"/>
      </dsp:txXfrm>
    </dsp:sp>
    <dsp:sp modelId="{7A5070B3-A6F6-4A56-83AB-2721E9B71397}">
      <dsp:nvSpPr>
        <dsp:cNvPr id="0" name=""/>
        <dsp:cNvSpPr/>
      </dsp:nvSpPr>
      <dsp:spPr>
        <a:xfrm>
          <a:off x="1234974" y="2638692"/>
          <a:ext cx="2122032" cy="100915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A PROPUESTA </a:t>
          </a:r>
        </a:p>
        <a:p>
          <a:pPr lvl="0" algn="ctr" defTabSz="889000">
            <a:lnSpc>
              <a:spcPct val="90000"/>
            </a:lnSpc>
            <a:spcBef>
              <a:spcPct val="0"/>
            </a:spcBef>
            <a:spcAft>
              <a:spcPct val="35000"/>
            </a:spcAft>
          </a:pPr>
          <a:r>
            <a:rPr lang="es-MX" sz="2000" b="1" kern="1200" dirty="0" smtClean="0">
              <a:latin typeface="+mj-lt"/>
            </a:rPr>
            <a:t>DEL CPC:</a:t>
          </a:r>
          <a:endParaRPr lang="es-MX" sz="2000" b="1" kern="1200" dirty="0">
            <a:latin typeface="+mj-lt"/>
          </a:endParaRPr>
        </a:p>
      </dsp:txBody>
      <dsp:txXfrm>
        <a:off x="1234974" y="2638692"/>
        <a:ext cx="2122032" cy="1009158"/>
      </dsp:txXfrm>
    </dsp:sp>
    <dsp:sp modelId="{B0285BB3-B873-49D6-A506-D4CEEBDE65D3}">
      <dsp:nvSpPr>
        <dsp:cNvPr id="0" name=""/>
        <dsp:cNvSpPr/>
      </dsp:nvSpPr>
      <dsp:spPr>
        <a:xfrm>
          <a:off x="4019014" y="625846"/>
          <a:ext cx="4496190" cy="242794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EMITE EXHORTOS PÚBLICOS A LAS AUTORIDADES COMPETENTES CUANDO ALGÚN HECHO DE CORRUPCIÓN REQUIERA ACLARACIÓN PÚBLICA.</a:t>
          </a:r>
          <a:endParaRPr lang="es-MX" sz="2000" b="1" kern="1200" dirty="0">
            <a:latin typeface="+mj-lt"/>
          </a:endParaRPr>
        </a:p>
      </dsp:txBody>
      <dsp:txXfrm>
        <a:off x="4019014" y="625846"/>
        <a:ext cx="4496190" cy="2427943"/>
      </dsp:txXfrm>
    </dsp:sp>
    <dsp:sp modelId="{D5CA1EC6-AF12-460E-B95D-9CC479E59D5C}">
      <dsp:nvSpPr>
        <dsp:cNvPr id="0" name=""/>
        <dsp:cNvSpPr/>
      </dsp:nvSpPr>
      <dsp:spPr>
        <a:xfrm>
          <a:off x="4019014" y="3306079"/>
          <a:ext cx="4544219" cy="235461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ESTABLECE LOS FORMATOS PÚBLICOS DE LAS DECLARACIONES PATRIMONIAL, DE INTERESES Y FISCAL DE LOS SERVIDORES PÚBLICOS.</a:t>
          </a:r>
          <a:endParaRPr lang="es-MX" sz="2000" b="1" kern="1200" dirty="0">
            <a:latin typeface="+mj-lt"/>
          </a:endParaRPr>
        </a:p>
      </dsp:txBody>
      <dsp:txXfrm>
        <a:off x="4019014" y="3306079"/>
        <a:ext cx="4544219" cy="23546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B72A9-BD89-4735-BD1B-370F4F4A4AC7}">
      <dsp:nvSpPr>
        <dsp:cNvPr id="0" name=""/>
        <dsp:cNvSpPr/>
      </dsp:nvSpPr>
      <dsp:spPr>
        <a:xfrm>
          <a:off x="3386422" y="3143272"/>
          <a:ext cx="548300" cy="1515256"/>
        </a:xfrm>
        <a:custGeom>
          <a:avLst/>
          <a:gdLst/>
          <a:ahLst/>
          <a:cxnLst/>
          <a:rect l="0" t="0" r="0" b="0"/>
          <a:pathLst>
            <a:path>
              <a:moveTo>
                <a:pt x="0" y="0"/>
              </a:moveTo>
              <a:lnTo>
                <a:pt x="274150" y="0"/>
              </a:lnTo>
              <a:lnTo>
                <a:pt x="274150" y="1515256"/>
              </a:lnTo>
              <a:lnTo>
                <a:pt x="548300" y="151525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3620287" y="3860614"/>
        <a:ext cx="80570" cy="80570"/>
      </dsp:txXfrm>
    </dsp:sp>
    <dsp:sp modelId="{E8DE8507-ADB1-4C1B-AF94-D529DE621F55}">
      <dsp:nvSpPr>
        <dsp:cNvPr id="0" name=""/>
        <dsp:cNvSpPr/>
      </dsp:nvSpPr>
      <dsp:spPr>
        <a:xfrm>
          <a:off x="3386422" y="2513197"/>
          <a:ext cx="548300" cy="630074"/>
        </a:xfrm>
        <a:custGeom>
          <a:avLst/>
          <a:gdLst/>
          <a:ahLst/>
          <a:cxnLst/>
          <a:rect l="0" t="0" r="0" b="0"/>
          <a:pathLst>
            <a:path>
              <a:moveTo>
                <a:pt x="0" y="630074"/>
              </a:moveTo>
              <a:lnTo>
                <a:pt x="274150" y="630074"/>
              </a:lnTo>
              <a:lnTo>
                <a:pt x="274150" y="0"/>
              </a:lnTo>
              <a:lnTo>
                <a:pt x="54830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639691" y="2807353"/>
        <a:ext cx="41762" cy="41762"/>
      </dsp:txXfrm>
    </dsp:sp>
    <dsp:sp modelId="{8BE7463B-2E29-4556-B87D-2E22FD0028E6}">
      <dsp:nvSpPr>
        <dsp:cNvPr id="0" name=""/>
        <dsp:cNvSpPr/>
      </dsp:nvSpPr>
      <dsp:spPr>
        <a:xfrm>
          <a:off x="3386422" y="977401"/>
          <a:ext cx="489322" cy="2165870"/>
        </a:xfrm>
        <a:custGeom>
          <a:avLst/>
          <a:gdLst/>
          <a:ahLst/>
          <a:cxnLst/>
          <a:rect l="0" t="0" r="0" b="0"/>
          <a:pathLst>
            <a:path>
              <a:moveTo>
                <a:pt x="0" y="2165870"/>
              </a:moveTo>
              <a:lnTo>
                <a:pt x="244661" y="2165870"/>
              </a:lnTo>
              <a:lnTo>
                <a:pt x="244661" y="0"/>
              </a:lnTo>
              <a:lnTo>
                <a:pt x="48932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3575572" y="2004825"/>
        <a:ext cx="111022" cy="111022"/>
      </dsp:txXfrm>
    </dsp:sp>
    <dsp:sp modelId="{57318348-6B19-4E34-B431-A7DDBF446F83}">
      <dsp:nvSpPr>
        <dsp:cNvPr id="0" name=""/>
        <dsp:cNvSpPr/>
      </dsp:nvSpPr>
      <dsp:spPr>
        <a:xfrm>
          <a:off x="432614" y="3097551"/>
          <a:ext cx="492301" cy="91440"/>
        </a:xfrm>
        <a:custGeom>
          <a:avLst/>
          <a:gdLst/>
          <a:ahLst/>
          <a:cxnLst/>
          <a:rect l="0" t="0" r="0" b="0"/>
          <a:pathLst>
            <a:path>
              <a:moveTo>
                <a:pt x="0" y="45720"/>
              </a:moveTo>
              <a:lnTo>
                <a:pt x="492301"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666457" y="3130964"/>
        <a:ext cx="24615" cy="24615"/>
      </dsp:txXfrm>
    </dsp:sp>
    <dsp:sp modelId="{14FAAB77-D9B1-42D4-B4F5-40DC38AF7B4D}">
      <dsp:nvSpPr>
        <dsp:cNvPr id="0" name=""/>
        <dsp:cNvSpPr/>
      </dsp:nvSpPr>
      <dsp:spPr>
        <a:xfrm rot="16200000">
          <a:off x="-2299726" y="2932355"/>
          <a:ext cx="5042849" cy="42183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latin typeface="+mj-lt"/>
            </a:rPr>
            <a:t>COMITÉ COORDINADOR </a:t>
          </a:r>
          <a:endParaRPr lang="es-MX" sz="2400" b="1" kern="1200" dirty="0">
            <a:latin typeface="+mj-lt"/>
          </a:endParaRPr>
        </a:p>
      </dsp:txBody>
      <dsp:txXfrm>
        <a:off x="-2299726" y="2932355"/>
        <a:ext cx="5042849" cy="421833"/>
      </dsp:txXfrm>
    </dsp:sp>
    <dsp:sp modelId="{7A5070B3-A6F6-4A56-83AB-2721E9B71397}">
      <dsp:nvSpPr>
        <dsp:cNvPr id="0" name=""/>
        <dsp:cNvSpPr/>
      </dsp:nvSpPr>
      <dsp:spPr>
        <a:xfrm>
          <a:off x="924915" y="2768042"/>
          <a:ext cx="2461506" cy="75045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OTRAS FUNCIONES:</a:t>
          </a:r>
          <a:endParaRPr lang="es-MX" sz="1800" b="1" kern="1200" dirty="0">
            <a:latin typeface="+mj-lt"/>
          </a:endParaRPr>
        </a:p>
      </dsp:txBody>
      <dsp:txXfrm>
        <a:off x="924915" y="2768042"/>
        <a:ext cx="2461506" cy="750459"/>
      </dsp:txXfrm>
    </dsp:sp>
    <dsp:sp modelId="{B0285BB3-B873-49D6-A506-D4CEEBDE65D3}">
      <dsp:nvSpPr>
        <dsp:cNvPr id="0" name=""/>
        <dsp:cNvSpPr/>
      </dsp:nvSpPr>
      <dsp:spPr>
        <a:xfrm>
          <a:off x="3875745" y="252829"/>
          <a:ext cx="4679446" cy="144914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EMITE RECOMENDACIONES  PÚBLICAS A LAS AUTORIDADES DE LOS 3 ÓRDENES DE GOBIERNO Y LES DA SEGUIMIENTO</a:t>
          </a:r>
        </a:p>
      </dsp:txBody>
      <dsp:txXfrm>
        <a:off x="3875745" y="252829"/>
        <a:ext cx="4679446" cy="1449144"/>
      </dsp:txXfrm>
    </dsp:sp>
    <dsp:sp modelId="{CC19F7B9-E97D-4C75-8BB0-9053F3DD733D}">
      <dsp:nvSpPr>
        <dsp:cNvPr id="0" name=""/>
        <dsp:cNvSpPr/>
      </dsp:nvSpPr>
      <dsp:spPr>
        <a:xfrm>
          <a:off x="3934722" y="1825829"/>
          <a:ext cx="4634229" cy="137473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CELEBRA LOS CONVENIOS NECESARIOS PARA EL CUMPLIMIENTO DE LOS </a:t>
          </a:r>
        </a:p>
        <a:p>
          <a:pPr lvl="0" algn="ctr" defTabSz="800100">
            <a:lnSpc>
              <a:spcPct val="90000"/>
            </a:lnSpc>
            <a:spcBef>
              <a:spcPct val="0"/>
            </a:spcBef>
            <a:spcAft>
              <a:spcPct val="35000"/>
            </a:spcAft>
          </a:pPr>
          <a:r>
            <a:rPr lang="es-MX" sz="1800" b="1" kern="1200" dirty="0" smtClean="0">
              <a:latin typeface="+mj-lt"/>
            </a:rPr>
            <a:t>FINES DEL SNA</a:t>
          </a:r>
          <a:endParaRPr lang="es-MX" sz="1800" b="1" kern="1200" dirty="0">
            <a:latin typeface="+mj-lt"/>
          </a:endParaRPr>
        </a:p>
      </dsp:txBody>
      <dsp:txXfrm>
        <a:off x="3934722" y="1825829"/>
        <a:ext cx="4634229" cy="1374736"/>
      </dsp:txXfrm>
    </dsp:sp>
    <dsp:sp modelId="{1F61CB56-ED77-4A73-A289-BAFD648CBCD8}">
      <dsp:nvSpPr>
        <dsp:cNvPr id="0" name=""/>
        <dsp:cNvSpPr/>
      </dsp:nvSpPr>
      <dsp:spPr>
        <a:xfrm>
          <a:off x="3934722" y="3326012"/>
          <a:ext cx="4634229" cy="266503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SUSCRIBE CONVENIOS CON AUTORIDADES FINANCIERAS Y FISCALES PARA QUE LOS OIC´S Y LAS ENTIDADES DE FISCALIZACIÓN CONSULTEN INFORMACIÓN RELACIONADA CON LA INVESTIGACIÓN DE FALTAS ADMINISTRATIVAS Y HECHOS DE CORRUPCIÓN.</a:t>
          </a:r>
          <a:endParaRPr lang="es-MX" sz="1800" b="1" kern="1200" dirty="0">
            <a:latin typeface="+mj-lt"/>
          </a:endParaRPr>
        </a:p>
      </dsp:txBody>
      <dsp:txXfrm>
        <a:off x="3934722" y="3326012"/>
        <a:ext cx="4634229" cy="26650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AD690-8E1F-40F9-9708-2DA143130CE6}">
      <dsp:nvSpPr>
        <dsp:cNvPr id="0" name=""/>
        <dsp:cNvSpPr/>
      </dsp:nvSpPr>
      <dsp:spPr>
        <a:xfrm>
          <a:off x="3738440" y="3898130"/>
          <a:ext cx="489644" cy="1466867"/>
        </a:xfrm>
        <a:custGeom>
          <a:avLst/>
          <a:gdLst/>
          <a:ahLst/>
          <a:cxnLst/>
          <a:rect l="0" t="0" r="0" b="0"/>
          <a:pathLst>
            <a:path>
              <a:moveTo>
                <a:pt x="0" y="0"/>
              </a:moveTo>
              <a:lnTo>
                <a:pt x="244822" y="0"/>
              </a:lnTo>
              <a:lnTo>
                <a:pt x="244822" y="1466867"/>
              </a:lnTo>
              <a:lnTo>
                <a:pt x="489644" y="146686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944602" y="4592903"/>
        <a:ext cx="77321" cy="77321"/>
      </dsp:txXfrm>
    </dsp:sp>
    <dsp:sp modelId="{76D8BE37-98B3-47AB-B32D-3099B7EDDB4B}">
      <dsp:nvSpPr>
        <dsp:cNvPr id="0" name=""/>
        <dsp:cNvSpPr/>
      </dsp:nvSpPr>
      <dsp:spPr>
        <a:xfrm>
          <a:off x="3738440" y="3852410"/>
          <a:ext cx="489644" cy="91440"/>
        </a:xfrm>
        <a:custGeom>
          <a:avLst/>
          <a:gdLst/>
          <a:ahLst/>
          <a:cxnLst/>
          <a:rect l="0" t="0" r="0" b="0"/>
          <a:pathLst>
            <a:path>
              <a:moveTo>
                <a:pt x="0" y="45720"/>
              </a:moveTo>
              <a:lnTo>
                <a:pt x="244822" y="45720"/>
              </a:lnTo>
              <a:lnTo>
                <a:pt x="244822" y="73205"/>
              </a:lnTo>
              <a:lnTo>
                <a:pt x="489644" y="7320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971002" y="3885870"/>
        <a:ext cx="24520" cy="24520"/>
      </dsp:txXfrm>
    </dsp:sp>
    <dsp:sp modelId="{CBD90FAA-29F7-4813-BA3B-6C65E407A82F}">
      <dsp:nvSpPr>
        <dsp:cNvPr id="0" name=""/>
        <dsp:cNvSpPr/>
      </dsp:nvSpPr>
      <dsp:spPr>
        <a:xfrm>
          <a:off x="3738440" y="2902538"/>
          <a:ext cx="523592" cy="995592"/>
        </a:xfrm>
        <a:custGeom>
          <a:avLst/>
          <a:gdLst/>
          <a:ahLst/>
          <a:cxnLst/>
          <a:rect l="0" t="0" r="0" b="0"/>
          <a:pathLst>
            <a:path>
              <a:moveTo>
                <a:pt x="0" y="995592"/>
              </a:moveTo>
              <a:lnTo>
                <a:pt x="261796" y="995592"/>
              </a:lnTo>
              <a:lnTo>
                <a:pt x="261796" y="0"/>
              </a:lnTo>
              <a:lnTo>
                <a:pt x="523592"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972115" y="3372212"/>
        <a:ext cx="56243" cy="56243"/>
      </dsp:txXfrm>
    </dsp:sp>
    <dsp:sp modelId="{B27E33A7-0134-47DE-B90A-1CE7147797BE}">
      <dsp:nvSpPr>
        <dsp:cNvPr id="0" name=""/>
        <dsp:cNvSpPr/>
      </dsp:nvSpPr>
      <dsp:spPr>
        <a:xfrm>
          <a:off x="3738440" y="1981326"/>
          <a:ext cx="500710" cy="1916804"/>
        </a:xfrm>
        <a:custGeom>
          <a:avLst/>
          <a:gdLst/>
          <a:ahLst/>
          <a:cxnLst/>
          <a:rect l="0" t="0" r="0" b="0"/>
          <a:pathLst>
            <a:path>
              <a:moveTo>
                <a:pt x="0" y="1916804"/>
              </a:moveTo>
              <a:lnTo>
                <a:pt x="250355" y="1916804"/>
              </a:lnTo>
              <a:lnTo>
                <a:pt x="250355" y="0"/>
              </a:lnTo>
              <a:lnTo>
                <a:pt x="50071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3939267" y="2890200"/>
        <a:ext cx="99056" cy="99056"/>
      </dsp:txXfrm>
    </dsp:sp>
    <dsp:sp modelId="{F6363031-2E56-4AA2-944F-496419197AB6}">
      <dsp:nvSpPr>
        <dsp:cNvPr id="0" name=""/>
        <dsp:cNvSpPr/>
      </dsp:nvSpPr>
      <dsp:spPr>
        <a:xfrm>
          <a:off x="750865" y="2595763"/>
          <a:ext cx="484024" cy="1302367"/>
        </a:xfrm>
        <a:custGeom>
          <a:avLst/>
          <a:gdLst/>
          <a:ahLst/>
          <a:cxnLst/>
          <a:rect l="0" t="0" r="0" b="0"/>
          <a:pathLst>
            <a:path>
              <a:moveTo>
                <a:pt x="0" y="0"/>
              </a:moveTo>
              <a:lnTo>
                <a:pt x="242012" y="0"/>
              </a:lnTo>
              <a:lnTo>
                <a:pt x="242012" y="1302367"/>
              </a:lnTo>
              <a:lnTo>
                <a:pt x="484024" y="130236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58142" y="3212212"/>
        <a:ext cx="69470" cy="69470"/>
      </dsp:txXfrm>
    </dsp:sp>
    <dsp:sp modelId="{57318348-6B19-4E34-B431-A7DDBF446F83}">
      <dsp:nvSpPr>
        <dsp:cNvPr id="0" name=""/>
        <dsp:cNvSpPr/>
      </dsp:nvSpPr>
      <dsp:spPr>
        <a:xfrm>
          <a:off x="2841268" y="618834"/>
          <a:ext cx="500710" cy="91440"/>
        </a:xfrm>
        <a:custGeom>
          <a:avLst/>
          <a:gdLst/>
          <a:ahLst/>
          <a:cxnLst/>
          <a:rect l="0" t="0" r="0" b="0"/>
          <a:pathLst>
            <a:path>
              <a:moveTo>
                <a:pt x="0" y="45720"/>
              </a:moveTo>
              <a:lnTo>
                <a:pt x="500710" y="45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079105" y="652036"/>
        <a:ext cx="25035" cy="25035"/>
      </dsp:txXfrm>
    </dsp:sp>
    <dsp:sp modelId="{726D9976-BB9B-4584-81AE-4F3ACD57358C}">
      <dsp:nvSpPr>
        <dsp:cNvPr id="0" name=""/>
        <dsp:cNvSpPr/>
      </dsp:nvSpPr>
      <dsp:spPr>
        <a:xfrm>
          <a:off x="750865" y="664554"/>
          <a:ext cx="484024" cy="1931209"/>
        </a:xfrm>
        <a:custGeom>
          <a:avLst/>
          <a:gdLst/>
          <a:ahLst/>
          <a:cxnLst/>
          <a:rect l="0" t="0" r="0" b="0"/>
          <a:pathLst>
            <a:path>
              <a:moveTo>
                <a:pt x="0" y="1931209"/>
              </a:moveTo>
              <a:lnTo>
                <a:pt x="242012" y="1931209"/>
              </a:lnTo>
              <a:lnTo>
                <a:pt x="242012" y="0"/>
              </a:lnTo>
              <a:lnTo>
                <a:pt x="48402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943104" y="1580385"/>
        <a:ext cx="99547" cy="99547"/>
      </dsp:txXfrm>
    </dsp:sp>
    <dsp:sp modelId="{14FAAB77-D9B1-42D4-B4F5-40DC38AF7B4D}">
      <dsp:nvSpPr>
        <dsp:cNvPr id="0" name=""/>
        <dsp:cNvSpPr/>
      </dsp:nvSpPr>
      <dsp:spPr>
        <a:xfrm rot="16200000">
          <a:off x="-1548603" y="2304920"/>
          <a:ext cx="4017251" cy="58168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COMITÉ DE PARTICIPACIÓN CIUDADANA</a:t>
          </a:r>
          <a:endParaRPr lang="es-MX" sz="2000" b="1" kern="1200" dirty="0">
            <a:latin typeface="+mj-lt"/>
          </a:endParaRPr>
        </a:p>
      </dsp:txBody>
      <dsp:txXfrm>
        <a:off x="-1548603" y="2304920"/>
        <a:ext cx="4017251" cy="581686"/>
      </dsp:txXfrm>
    </dsp:sp>
    <dsp:sp modelId="{C9F27618-DE70-420B-8283-ADA61AA67F91}">
      <dsp:nvSpPr>
        <dsp:cNvPr id="0" name=""/>
        <dsp:cNvSpPr/>
      </dsp:nvSpPr>
      <dsp:spPr>
        <a:xfrm>
          <a:off x="1234890" y="388255"/>
          <a:ext cx="1606378" cy="55259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OBJETIVO:</a:t>
          </a:r>
          <a:endParaRPr lang="es-MX" sz="2000" b="1" kern="1200" dirty="0">
            <a:latin typeface="+mj-lt"/>
          </a:endParaRPr>
        </a:p>
      </dsp:txBody>
      <dsp:txXfrm>
        <a:off x="1234890" y="388255"/>
        <a:ext cx="1606378" cy="552597"/>
      </dsp:txXfrm>
    </dsp:sp>
    <dsp:sp modelId="{7A5070B3-A6F6-4A56-83AB-2721E9B71397}">
      <dsp:nvSpPr>
        <dsp:cNvPr id="0" name=""/>
        <dsp:cNvSpPr/>
      </dsp:nvSpPr>
      <dsp:spPr>
        <a:xfrm>
          <a:off x="3341978" y="5105"/>
          <a:ext cx="4752115" cy="131889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COADYUVA AL CUMPLIMIENTO DE LOS OBJETIVOS DEL CC Y VINCULA A LAS ORGANIZACIONES SOCIALES Y ACADÉMICAS CON EL SNA.</a:t>
          </a:r>
          <a:endParaRPr lang="es-MX" sz="1800" b="1" kern="1200" dirty="0">
            <a:latin typeface="+mj-lt"/>
          </a:endParaRPr>
        </a:p>
      </dsp:txBody>
      <dsp:txXfrm>
        <a:off x="3341978" y="5105"/>
        <a:ext cx="4752115" cy="1318898"/>
      </dsp:txXfrm>
    </dsp:sp>
    <dsp:sp modelId="{52E1E7F4-4EB3-465F-888E-341693B46C55}">
      <dsp:nvSpPr>
        <dsp:cNvPr id="0" name=""/>
        <dsp:cNvSpPr/>
      </dsp:nvSpPr>
      <dsp:spPr>
        <a:xfrm>
          <a:off x="1234890" y="3358157"/>
          <a:ext cx="2503550" cy="107994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INTEGRADO POR </a:t>
          </a:r>
        </a:p>
        <a:p>
          <a:pPr lvl="0" algn="ctr" defTabSz="889000">
            <a:lnSpc>
              <a:spcPct val="90000"/>
            </a:lnSpc>
            <a:spcBef>
              <a:spcPct val="0"/>
            </a:spcBef>
            <a:spcAft>
              <a:spcPct val="35000"/>
            </a:spcAft>
          </a:pPr>
          <a:r>
            <a:rPr lang="es-MX" sz="2000" b="1" kern="1200" dirty="0" smtClean="0">
              <a:latin typeface="+mj-lt"/>
            </a:rPr>
            <a:t>5 CIUDADANOS </a:t>
          </a:r>
          <a:endParaRPr lang="es-MX" sz="2000" b="1" kern="1200" dirty="0">
            <a:latin typeface="+mj-lt"/>
          </a:endParaRPr>
        </a:p>
      </dsp:txBody>
      <dsp:txXfrm>
        <a:off x="1234890" y="3358157"/>
        <a:ext cx="2503550" cy="1079946"/>
      </dsp:txXfrm>
    </dsp:sp>
    <dsp:sp modelId="{431DDE43-D232-406C-A87C-1DB937920A79}">
      <dsp:nvSpPr>
        <dsp:cNvPr id="0" name=""/>
        <dsp:cNvSpPr/>
      </dsp:nvSpPr>
      <dsp:spPr>
        <a:xfrm>
          <a:off x="4239151" y="1514822"/>
          <a:ext cx="4067093" cy="93300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DESTACADOS POR SU CONTRIBUCIÓN A LA TRANSPARENCIA</a:t>
          </a:r>
          <a:endParaRPr lang="es-MX" sz="1800" b="1" kern="1200" dirty="0">
            <a:latin typeface="+mj-lt"/>
          </a:endParaRPr>
        </a:p>
      </dsp:txBody>
      <dsp:txXfrm>
        <a:off x="4239151" y="1514822"/>
        <a:ext cx="4067093" cy="933007"/>
      </dsp:txXfrm>
    </dsp:sp>
    <dsp:sp modelId="{A5921237-1768-4C61-8B4B-9BEA308E9FFE}">
      <dsp:nvSpPr>
        <dsp:cNvPr id="0" name=""/>
        <dsp:cNvSpPr/>
      </dsp:nvSpPr>
      <dsp:spPr>
        <a:xfrm>
          <a:off x="4262033" y="2556841"/>
          <a:ext cx="4138995" cy="69139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SIN VINCULACIÓN PARTIDARIA LOS ÚLTIMOS 4 AÑOS</a:t>
          </a:r>
          <a:endParaRPr lang="es-MX" sz="1800" b="1" kern="1200" dirty="0">
            <a:latin typeface="+mj-lt"/>
          </a:endParaRPr>
        </a:p>
      </dsp:txBody>
      <dsp:txXfrm>
        <a:off x="4262033" y="2556841"/>
        <a:ext cx="4138995" cy="691392"/>
      </dsp:txXfrm>
    </dsp:sp>
    <dsp:sp modelId="{1F99EEFD-7050-4682-8973-A438ED3BB348}">
      <dsp:nvSpPr>
        <dsp:cNvPr id="0" name=""/>
        <dsp:cNvSpPr/>
      </dsp:nvSpPr>
      <dsp:spPr>
        <a:xfrm>
          <a:off x="4228085" y="3333698"/>
          <a:ext cx="4252731" cy="118383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CON CONOCIMIENTOS Y EXPERIENCIA EN MATERIAS DIRECTAMENTE RELACIONADAS CON EL SNA</a:t>
          </a:r>
          <a:endParaRPr lang="es-MX" sz="1800" b="1" kern="1200" dirty="0">
            <a:latin typeface="+mj-lt"/>
          </a:endParaRPr>
        </a:p>
      </dsp:txBody>
      <dsp:txXfrm>
        <a:off x="4228085" y="3333698"/>
        <a:ext cx="4252731" cy="1183836"/>
      </dsp:txXfrm>
    </dsp:sp>
    <dsp:sp modelId="{1C7EB8E1-CD92-4ACB-9283-5BCD316F0CE8}">
      <dsp:nvSpPr>
        <dsp:cNvPr id="0" name=""/>
        <dsp:cNvSpPr/>
      </dsp:nvSpPr>
      <dsp:spPr>
        <a:xfrm>
          <a:off x="4228085" y="4672037"/>
          <a:ext cx="4393331" cy="138592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QUE PRESENTEN SUS DECLARACIONES DE INTERESES, PATRIMONIAL Y FISCAL, PREVIAMENTE  A SU NOMBRAMIENTO</a:t>
          </a:r>
          <a:endParaRPr lang="es-MX" sz="1800" b="1" kern="1200" dirty="0">
            <a:latin typeface="+mj-lt"/>
          </a:endParaRPr>
        </a:p>
      </dsp:txBody>
      <dsp:txXfrm>
        <a:off x="4228085" y="4672037"/>
        <a:ext cx="4393331" cy="138592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D39C5-056F-4CC4-B956-220DC023E86F}">
      <dsp:nvSpPr>
        <dsp:cNvPr id="0" name=""/>
        <dsp:cNvSpPr/>
      </dsp:nvSpPr>
      <dsp:spPr>
        <a:xfrm>
          <a:off x="3946635" y="3143272"/>
          <a:ext cx="425857" cy="2024655"/>
        </a:xfrm>
        <a:custGeom>
          <a:avLst/>
          <a:gdLst/>
          <a:ahLst/>
          <a:cxnLst/>
          <a:rect l="0" t="0" r="0" b="0"/>
          <a:pathLst>
            <a:path>
              <a:moveTo>
                <a:pt x="0" y="0"/>
              </a:moveTo>
              <a:lnTo>
                <a:pt x="212928" y="0"/>
              </a:lnTo>
              <a:lnTo>
                <a:pt x="212928" y="2024655"/>
              </a:lnTo>
              <a:lnTo>
                <a:pt x="425857" y="202465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4107840" y="4103875"/>
        <a:ext cx="103447" cy="103447"/>
      </dsp:txXfrm>
    </dsp:sp>
    <dsp:sp modelId="{12C36C2D-BE34-4F0F-9E7D-DE8A3ADA0725}">
      <dsp:nvSpPr>
        <dsp:cNvPr id="0" name=""/>
        <dsp:cNvSpPr/>
      </dsp:nvSpPr>
      <dsp:spPr>
        <a:xfrm>
          <a:off x="3946635" y="3143272"/>
          <a:ext cx="439844" cy="950665"/>
        </a:xfrm>
        <a:custGeom>
          <a:avLst/>
          <a:gdLst/>
          <a:ahLst/>
          <a:cxnLst/>
          <a:rect l="0" t="0" r="0" b="0"/>
          <a:pathLst>
            <a:path>
              <a:moveTo>
                <a:pt x="0" y="0"/>
              </a:moveTo>
              <a:lnTo>
                <a:pt x="219922" y="0"/>
              </a:lnTo>
              <a:lnTo>
                <a:pt x="219922" y="950665"/>
              </a:lnTo>
              <a:lnTo>
                <a:pt x="439844" y="9506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40370" y="3592417"/>
        <a:ext cx="52374" cy="52374"/>
      </dsp:txXfrm>
    </dsp:sp>
    <dsp:sp modelId="{9DDA2105-D7AC-4AB7-AC70-9F5C9AC086DC}">
      <dsp:nvSpPr>
        <dsp:cNvPr id="0" name=""/>
        <dsp:cNvSpPr/>
      </dsp:nvSpPr>
      <dsp:spPr>
        <a:xfrm>
          <a:off x="3946635" y="3033283"/>
          <a:ext cx="425857" cy="91440"/>
        </a:xfrm>
        <a:custGeom>
          <a:avLst/>
          <a:gdLst/>
          <a:ahLst/>
          <a:cxnLst/>
          <a:rect l="0" t="0" r="0" b="0"/>
          <a:pathLst>
            <a:path>
              <a:moveTo>
                <a:pt x="0" y="109988"/>
              </a:moveTo>
              <a:lnTo>
                <a:pt x="212928" y="109988"/>
              </a:lnTo>
              <a:lnTo>
                <a:pt x="212928" y="45720"/>
              </a:lnTo>
              <a:lnTo>
                <a:pt x="425857" y="45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48797" y="3068235"/>
        <a:ext cx="21534" cy="21534"/>
      </dsp:txXfrm>
    </dsp:sp>
    <dsp:sp modelId="{E0B2186A-B953-4A77-ABE8-0D027A11A0D4}">
      <dsp:nvSpPr>
        <dsp:cNvPr id="0" name=""/>
        <dsp:cNvSpPr/>
      </dsp:nvSpPr>
      <dsp:spPr>
        <a:xfrm>
          <a:off x="3946635" y="2025272"/>
          <a:ext cx="425857" cy="1117999"/>
        </a:xfrm>
        <a:custGeom>
          <a:avLst/>
          <a:gdLst/>
          <a:ahLst/>
          <a:cxnLst/>
          <a:rect l="0" t="0" r="0" b="0"/>
          <a:pathLst>
            <a:path>
              <a:moveTo>
                <a:pt x="0" y="1117999"/>
              </a:moveTo>
              <a:lnTo>
                <a:pt x="212928" y="1117999"/>
              </a:lnTo>
              <a:lnTo>
                <a:pt x="212928" y="0"/>
              </a:lnTo>
              <a:lnTo>
                <a:pt x="42585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29655" y="2554363"/>
        <a:ext cx="59818" cy="59818"/>
      </dsp:txXfrm>
    </dsp:sp>
    <dsp:sp modelId="{CCB87245-1283-4B42-8224-310DC71BEC6E}">
      <dsp:nvSpPr>
        <dsp:cNvPr id="0" name=""/>
        <dsp:cNvSpPr/>
      </dsp:nvSpPr>
      <dsp:spPr>
        <a:xfrm>
          <a:off x="3946635" y="1017185"/>
          <a:ext cx="425857" cy="2126086"/>
        </a:xfrm>
        <a:custGeom>
          <a:avLst/>
          <a:gdLst/>
          <a:ahLst/>
          <a:cxnLst/>
          <a:rect l="0" t="0" r="0" b="0"/>
          <a:pathLst>
            <a:path>
              <a:moveTo>
                <a:pt x="0" y="2126086"/>
              </a:moveTo>
              <a:lnTo>
                <a:pt x="212928" y="2126086"/>
              </a:lnTo>
              <a:lnTo>
                <a:pt x="212928" y="0"/>
              </a:lnTo>
              <a:lnTo>
                <a:pt x="42585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4105356" y="2026020"/>
        <a:ext cx="108415" cy="108415"/>
      </dsp:txXfrm>
    </dsp:sp>
    <dsp:sp modelId="{B27E33A7-0134-47DE-B90A-1CE7147797BE}">
      <dsp:nvSpPr>
        <dsp:cNvPr id="0" name=""/>
        <dsp:cNvSpPr/>
      </dsp:nvSpPr>
      <dsp:spPr>
        <a:xfrm>
          <a:off x="3946635" y="265114"/>
          <a:ext cx="425857" cy="2878157"/>
        </a:xfrm>
        <a:custGeom>
          <a:avLst/>
          <a:gdLst/>
          <a:ahLst/>
          <a:cxnLst/>
          <a:rect l="0" t="0" r="0" b="0"/>
          <a:pathLst>
            <a:path>
              <a:moveTo>
                <a:pt x="0" y="2878157"/>
              </a:moveTo>
              <a:lnTo>
                <a:pt x="212928" y="2878157"/>
              </a:lnTo>
              <a:lnTo>
                <a:pt x="212928" y="0"/>
              </a:lnTo>
              <a:lnTo>
                <a:pt x="42585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MX" sz="1100" kern="1200"/>
        </a:p>
      </dsp:txBody>
      <dsp:txXfrm>
        <a:off x="4086827" y="1631456"/>
        <a:ext cx="145474" cy="145474"/>
      </dsp:txXfrm>
    </dsp:sp>
    <dsp:sp modelId="{F6363031-2E56-4AA2-944F-496419197AB6}">
      <dsp:nvSpPr>
        <dsp:cNvPr id="0" name=""/>
        <dsp:cNvSpPr/>
      </dsp:nvSpPr>
      <dsp:spPr>
        <a:xfrm>
          <a:off x="676133" y="3097552"/>
          <a:ext cx="429616" cy="91440"/>
        </a:xfrm>
        <a:custGeom>
          <a:avLst/>
          <a:gdLst/>
          <a:ahLst/>
          <a:cxnLst/>
          <a:rect l="0" t="0" r="0" b="0"/>
          <a:pathLst>
            <a:path>
              <a:moveTo>
                <a:pt x="0" y="45720"/>
              </a:moveTo>
              <a:lnTo>
                <a:pt x="429616"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880201" y="3132531"/>
        <a:ext cx="21480" cy="21480"/>
      </dsp:txXfrm>
    </dsp:sp>
    <dsp:sp modelId="{14FAAB77-D9B1-42D4-B4F5-40DC38AF7B4D}">
      <dsp:nvSpPr>
        <dsp:cNvPr id="0" name=""/>
        <dsp:cNvSpPr/>
      </dsp:nvSpPr>
      <dsp:spPr>
        <a:xfrm rot="16200000">
          <a:off x="-2088785" y="2810200"/>
          <a:ext cx="4863695" cy="66614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COMITÉ DE PARTICIPACIÓN CIUDADANA</a:t>
          </a:r>
          <a:endParaRPr lang="es-MX" sz="2000" b="1" kern="1200" dirty="0">
            <a:latin typeface="+mj-lt"/>
          </a:endParaRPr>
        </a:p>
      </dsp:txBody>
      <dsp:txXfrm>
        <a:off x="-2088785" y="2810200"/>
        <a:ext cx="4863695" cy="666142"/>
      </dsp:txXfrm>
    </dsp:sp>
    <dsp:sp modelId="{52E1E7F4-4EB3-465F-888E-341693B46C55}">
      <dsp:nvSpPr>
        <dsp:cNvPr id="0" name=""/>
        <dsp:cNvSpPr/>
      </dsp:nvSpPr>
      <dsp:spPr>
        <a:xfrm>
          <a:off x="1105750" y="2758001"/>
          <a:ext cx="2840885" cy="77054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CARACTERÍSTICAS DEL CARGO</a:t>
          </a:r>
          <a:endParaRPr lang="es-MX" sz="1800" b="1" kern="1200" dirty="0">
            <a:latin typeface="+mj-lt"/>
          </a:endParaRPr>
        </a:p>
      </dsp:txBody>
      <dsp:txXfrm>
        <a:off x="1105750" y="2758001"/>
        <a:ext cx="2840885" cy="770540"/>
      </dsp:txXfrm>
    </dsp:sp>
    <dsp:sp modelId="{431DDE43-D232-406C-A87C-1DB937920A79}">
      <dsp:nvSpPr>
        <dsp:cNvPr id="0" name=""/>
        <dsp:cNvSpPr/>
      </dsp:nvSpPr>
      <dsp:spPr>
        <a:xfrm>
          <a:off x="4372493" y="0"/>
          <a:ext cx="4167026" cy="53022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NO SON SERVIDORES PÚBLICOS</a:t>
          </a:r>
          <a:endParaRPr lang="es-MX" sz="1800" b="1" kern="1200" dirty="0">
            <a:latin typeface="+mj-lt"/>
          </a:endParaRPr>
        </a:p>
      </dsp:txBody>
      <dsp:txXfrm>
        <a:off x="4372493" y="0"/>
        <a:ext cx="4167026" cy="530229"/>
      </dsp:txXfrm>
    </dsp:sp>
    <dsp:sp modelId="{ABF235BA-97D7-48D9-826D-B234850E8C7A}">
      <dsp:nvSpPr>
        <dsp:cNvPr id="0" name=""/>
        <dsp:cNvSpPr/>
      </dsp:nvSpPr>
      <dsp:spPr>
        <a:xfrm>
          <a:off x="4372493" y="735802"/>
          <a:ext cx="4182471" cy="56276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NO PUEDEN OCUPAR NINGÚN CARGO PUBLICO</a:t>
          </a:r>
          <a:endParaRPr lang="es-MX" sz="1800" b="1" kern="1200" dirty="0">
            <a:latin typeface="+mj-lt"/>
          </a:endParaRPr>
        </a:p>
      </dsp:txBody>
      <dsp:txXfrm>
        <a:off x="4372493" y="735802"/>
        <a:ext cx="4182471" cy="562765"/>
      </dsp:txXfrm>
    </dsp:sp>
    <dsp:sp modelId="{E098533A-5527-4EAF-9C37-402F5C813901}">
      <dsp:nvSpPr>
        <dsp:cNvPr id="0" name=""/>
        <dsp:cNvSpPr/>
      </dsp:nvSpPr>
      <dsp:spPr>
        <a:xfrm>
          <a:off x="4372493" y="1395205"/>
          <a:ext cx="4182471" cy="1260133"/>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SOLO PUEDEN DESEMPEÑARSE EN PUESTOS PRIVADOS QUE NO IMPLIQUEN UN CONFLICTO DE INTERESES</a:t>
          </a:r>
          <a:endParaRPr lang="es-MX" sz="1800" b="1" kern="1200" dirty="0">
            <a:latin typeface="+mj-lt"/>
          </a:endParaRPr>
        </a:p>
      </dsp:txBody>
      <dsp:txXfrm>
        <a:off x="4372493" y="1395205"/>
        <a:ext cx="4182471" cy="1260133"/>
      </dsp:txXfrm>
    </dsp:sp>
    <dsp:sp modelId="{D9E7AB61-46AF-40E7-B14F-A05AC1343FD0}">
      <dsp:nvSpPr>
        <dsp:cNvPr id="0" name=""/>
        <dsp:cNvSpPr/>
      </dsp:nvSpPr>
      <dsp:spPr>
        <a:xfrm>
          <a:off x="4372493" y="2845025"/>
          <a:ext cx="4182471" cy="46795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SUJETOS A LA LGRA</a:t>
          </a:r>
          <a:endParaRPr lang="es-MX" sz="1800" b="1" kern="1200" dirty="0">
            <a:latin typeface="+mj-lt"/>
          </a:endParaRPr>
        </a:p>
      </dsp:txBody>
      <dsp:txXfrm>
        <a:off x="4372493" y="2845025"/>
        <a:ext cx="4182471" cy="467955"/>
      </dsp:txXfrm>
    </dsp:sp>
    <dsp:sp modelId="{55CB7648-57E0-483D-81E7-C994F90D55CE}">
      <dsp:nvSpPr>
        <dsp:cNvPr id="0" name=""/>
        <dsp:cNvSpPr/>
      </dsp:nvSpPr>
      <dsp:spPr>
        <a:xfrm>
          <a:off x="4386480" y="3523014"/>
          <a:ext cx="4182471" cy="114184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PUEDEN SER REMOVIDOS POR ACTOS PARTICULARES VINCULADOS CON FALTAS ADMINISTRATIVAS GRAVES</a:t>
          </a:r>
          <a:endParaRPr lang="es-MX" sz="1800" b="1" kern="1200" dirty="0">
            <a:latin typeface="+mj-lt"/>
          </a:endParaRPr>
        </a:p>
      </dsp:txBody>
      <dsp:txXfrm>
        <a:off x="4386480" y="3523014"/>
        <a:ext cx="4182471" cy="1141844"/>
      </dsp:txXfrm>
    </dsp:sp>
    <dsp:sp modelId="{17CFE3C2-15EB-4E19-A009-1015D15F5590}">
      <dsp:nvSpPr>
        <dsp:cNvPr id="0" name=""/>
        <dsp:cNvSpPr/>
      </dsp:nvSpPr>
      <dsp:spPr>
        <a:xfrm>
          <a:off x="4372493" y="4823784"/>
          <a:ext cx="4182707" cy="68828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POR PERIODOS ESCALONADOS DE 5 AÑOS</a:t>
          </a:r>
          <a:endParaRPr lang="es-MX" sz="1800" b="1" kern="1200" dirty="0">
            <a:latin typeface="+mj-lt"/>
          </a:endParaRPr>
        </a:p>
      </dsp:txBody>
      <dsp:txXfrm>
        <a:off x="4372493" y="4823784"/>
        <a:ext cx="4182707" cy="688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96C75-FE17-4BB8-8EE7-E63BA35B9B40}">
      <dsp:nvSpPr>
        <dsp:cNvPr id="0" name=""/>
        <dsp:cNvSpPr/>
      </dsp:nvSpPr>
      <dsp:spPr>
        <a:xfrm>
          <a:off x="3502442" y="3143272"/>
          <a:ext cx="615376" cy="2612855"/>
        </a:xfrm>
        <a:custGeom>
          <a:avLst/>
          <a:gdLst/>
          <a:ahLst/>
          <a:cxnLst/>
          <a:rect l="0" t="0" r="0" b="0"/>
          <a:pathLst>
            <a:path>
              <a:moveTo>
                <a:pt x="0" y="0"/>
              </a:moveTo>
              <a:lnTo>
                <a:pt x="307688" y="0"/>
              </a:lnTo>
              <a:lnTo>
                <a:pt x="307688" y="2612855"/>
              </a:lnTo>
              <a:lnTo>
                <a:pt x="615376" y="261285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3743022" y="4382591"/>
        <a:ext cx="134217" cy="134217"/>
      </dsp:txXfrm>
    </dsp:sp>
    <dsp:sp modelId="{C77E04A3-530F-438B-93F5-E2F5C159D311}">
      <dsp:nvSpPr>
        <dsp:cNvPr id="0" name=""/>
        <dsp:cNvSpPr/>
      </dsp:nvSpPr>
      <dsp:spPr>
        <a:xfrm>
          <a:off x="3502442" y="3143272"/>
          <a:ext cx="615376" cy="1035798"/>
        </a:xfrm>
        <a:custGeom>
          <a:avLst/>
          <a:gdLst/>
          <a:ahLst/>
          <a:cxnLst/>
          <a:rect l="0" t="0" r="0" b="0"/>
          <a:pathLst>
            <a:path>
              <a:moveTo>
                <a:pt x="0" y="0"/>
              </a:moveTo>
              <a:lnTo>
                <a:pt x="307688" y="0"/>
              </a:lnTo>
              <a:lnTo>
                <a:pt x="307688" y="1035798"/>
              </a:lnTo>
              <a:lnTo>
                <a:pt x="615376" y="103579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780011" y="3631050"/>
        <a:ext cx="60240" cy="60240"/>
      </dsp:txXfrm>
    </dsp:sp>
    <dsp:sp modelId="{C8C3BD84-60C2-4B05-868F-30560BA4FEF1}">
      <dsp:nvSpPr>
        <dsp:cNvPr id="0" name=""/>
        <dsp:cNvSpPr/>
      </dsp:nvSpPr>
      <dsp:spPr>
        <a:xfrm>
          <a:off x="3502442" y="2405729"/>
          <a:ext cx="615376" cy="737542"/>
        </a:xfrm>
        <a:custGeom>
          <a:avLst/>
          <a:gdLst/>
          <a:ahLst/>
          <a:cxnLst/>
          <a:rect l="0" t="0" r="0" b="0"/>
          <a:pathLst>
            <a:path>
              <a:moveTo>
                <a:pt x="0" y="737542"/>
              </a:moveTo>
              <a:lnTo>
                <a:pt x="307688" y="737542"/>
              </a:lnTo>
              <a:lnTo>
                <a:pt x="307688" y="0"/>
              </a:lnTo>
              <a:lnTo>
                <a:pt x="61537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786117" y="2750487"/>
        <a:ext cx="48027" cy="48027"/>
      </dsp:txXfrm>
    </dsp:sp>
    <dsp:sp modelId="{F6363031-2E56-4AA2-944F-496419197AB6}">
      <dsp:nvSpPr>
        <dsp:cNvPr id="0" name=""/>
        <dsp:cNvSpPr/>
      </dsp:nvSpPr>
      <dsp:spPr>
        <a:xfrm>
          <a:off x="3502442" y="726699"/>
          <a:ext cx="615376" cy="2416572"/>
        </a:xfrm>
        <a:custGeom>
          <a:avLst/>
          <a:gdLst/>
          <a:ahLst/>
          <a:cxnLst/>
          <a:rect l="0" t="0" r="0" b="0"/>
          <a:pathLst>
            <a:path>
              <a:moveTo>
                <a:pt x="0" y="2416572"/>
              </a:moveTo>
              <a:lnTo>
                <a:pt x="307688" y="2416572"/>
              </a:lnTo>
              <a:lnTo>
                <a:pt x="307688" y="0"/>
              </a:lnTo>
              <a:lnTo>
                <a:pt x="61537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3747788" y="1872643"/>
        <a:ext cx="124684" cy="124684"/>
      </dsp:txXfrm>
    </dsp:sp>
    <dsp:sp modelId="{E6C2741B-AF6E-4FCA-9DB4-D4A4DBCC9DB0}">
      <dsp:nvSpPr>
        <dsp:cNvPr id="0" name=""/>
        <dsp:cNvSpPr/>
      </dsp:nvSpPr>
      <dsp:spPr>
        <a:xfrm>
          <a:off x="624757" y="3097552"/>
          <a:ext cx="615376" cy="91440"/>
        </a:xfrm>
        <a:custGeom>
          <a:avLst/>
          <a:gdLst/>
          <a:ahLst/>
          <a:cxnLst/>
          <a:rect l="0" t="0" r="0" b="0"/>
          <a:pathLst>
            <a:path>
              <a:moveTo>
                <a:pt x="0" y="45720"/>
              </a:moveTo>
              <a:lnTo>
                <a:pt x="615376"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17061" y="3127887"/>
        <a:ext cx="30768" cy="30768"/>
      </dsp:txXfrm>
    </dsp:sp>
    <dsp:sp modelId="{14FAAB77-D9B1-42D4-B4F5-40DC38AF7B4D}">
      <dsp:nvSpPr>
        <dsp:cNvPr id="0" name=""/>
        <dsp:cNvSpPr/>
      </dsp:nvSpPr>
      <dsp:spPr>
        <a:xfrm rot="16200000">
          <a:off x="-2107504" y="2879626"/>
          <a:ext cx="4937232" cy="52729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COMITÉ DE PARTICIPACIÓN CIUDADANA</a:t>
          </a:r>
          <a:endParaRPr lang="es-MX" sz="2000" b="1" kern="1200" dirty="0">
            <a:latin typeface="+mj-lt"/>
          </a:endParaRPr>
        </a:p>
      </dsp:txBody>
      <dsp:txXfrm>
        <a:off x="-2107504" y="2879626"/>
        <a:ext cx="4937232" cy="527291"/>
      </dsp:txXfrm>
    </dsp:sp>
    <dsp:sp modelId="{9BB51A07-A270-46A7-8C30-66462CE066AF}">
      <dsp:nvSpPr>
        <dsp:cNvPr id="0" name=""/>
        <dsp:cNvSpPr/>
      </dsp:nvSpPr>
      <dsp:spPr>
        <a:xfrm>
          <a:off x="1240133" y="2674234"/>
          <a:ext cx="2262309" cy="93807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FUNCIONES</a:t>
          </a:r>
          <a:endParaRPr lang="es-MX" sz="2000" b="1" kern="1200" dirty="0">
            <a:latin typeface="+mj-lt"/>
          </a:endParaRPr>
        </a:p>
      </dsp:txBody>
      <dsp:txXfrm>
        <a:off x="1240133" y="2674234"/>
        <a:ext cx="2262309" cy="938074"/>
      </dsp:txXfrm>
    </dsp:sp>
    <dsp:sp modelId="{52E1E7F4-4EB3-465F-888E-341693B46C55}">
      <dsp:nvSpPr>
        <dsp:cNvPr id="0" name=""/>
        <dsp:cNvSpPr/>
      </dsp:nvSpPr>
      <dsp:spPr>
        <a:xfrm>
          <a:off x="4117819" y="4443"/>
          <a:ext cx="4353666" cy="144451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PROPONER AL CC LOS FORMATOS DE LAS DECLARACIONES PATRIMONIAL, DE INTERESES Y FISCAL DE LOS SERVIDORES PÚBLICOS</a:t>
          </a:r>
          <a:endParaRPr lang="es-MX" sz="1800" b="1" kern="1200" dirty="0">
            <a:latin typeface="+mj-lt"/>
          </a:endParaRPr>
        </a:p>
      </dsp:txBody>
      <dsp:txXfrm>
        <a:off x="4117819" y="4443"/>
        <a:ext cx="4353666" cy="1444512"/>
      </dsp:txXfrm>
    </dsp:sp>
    <dsp:sp modelId="{0E9FA85A-59AB-48EF-8053-BD8025140E1D}">
      <dsp:nvSpPr>
        <dsp:cNvPr id="0" name=""/>
        <dsp:cNvSpPr/>
      </dsp:nvSpPr>
      <dsp:spPr>
        <a:xfrm>
          <a:off x="4117819" y="1683473"/>
          <a:ext cx="4353666" cy="144451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SOLICITAR AL CC QUE EMITA EXHORTOS PÚBLICOS  A LAS AUTORIDADES CUANDO ALGÚN HECHO DE CORRUPCIÓN REQUIERA ACLARACIÓN </a:t>
          </a:r>
          <a:endParaRPr lang="es-MX" sz="1800" b="1" kern="1200" dirty="0">
            <a:latin typeface="+mj-lt"/>
          </a:endParaRPr>
        </a:p>
      </dsp:txBody>
      <dsp:txXfrm>
        <a:off x="4117819" y="1683473"/>
        <a:ext cx="4353666" cy="1444512"/>
      </dsp:txXfrm>
    </dsp:sp>
    <dsp:sp modelId="{75718FCA-8C25-49EF-B8B7-D8574A6401B9}">
      <dsp:nvSpPr>
        <dsp:cNvPr id="0" name=""/>
        <dsp:cNvSpPr/>
      </dsp:nvSpPr>
      <dsp:spPr>
        <a:xfrm>
          <a:off x="4117819" y="3362504"/>
          <a:ext cx="4353666" cy="163313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PROPONER REGLAS Y PROCEDIMIENTOS PARA RECIBIR PETICIONES, SOLICITUDES Y DENUNCIAS FUNDADAS DE LA SOCIEDAD Y REMITIRLAS A ENTIDADES FISCALIZADORAS</a:t>
          </a:r>
          <a:endParaRPr lang="es-MX" sz="1800" b="1" kern="1200" dirty="0">
            <a:latin typeface="+mj-lt"/>
          </a:endParaRPr>
        </a:p>
      </dsp:txBody>
      <dsp:txXfrm>
        <a:off x="4117819" y="3362504"/>
        <a:ext cx="4353666" cy="1633130"/>
      </dsp:txXfrm>
    </dsp:sp>
    <dsp:sp modelId="{6C1F5B3A-4F45-499A-AC39-56FF1AEFC029}">
      <dsp:nvSpPr>
        <dsp:cNvPr id="0" name=""/>
        <dsp:cNvSpPr/>
      </dsp:nvSpPr>
      <dsp:spPr>
        <a:xfrm>
          <a:off x="4117819" y="5230153"/>
          <a:ext cx="4353666" cy="105194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ACCEDER SIN RESTRICCIÓN ALGUNA A LA INFORMACIÓN DEL SNA </a:t>
          </a:r>
          <a:endParaRPr lang="es-MX" sz="1800" b="1" kern="1200" dirty="0">
            <a:latin typeface="+mj-lt"/>
          </a:endParaRPr>
        </a:p>
      </dsp:txBody>
      <dsp:txXfrm>
        <a:off x="4117819" y="5230153"/>
        <a:ext cx="4353666" cy="105194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53A2E-E2C0-48F9-9A27-1D0D937F6551}">
      <dsp:nvSpPr>
        <dsp:cNvPr id="0" name=""/>
        <dsp:cNvSpPr/>
      </dsp:nvSpPr>
      <dsp:spPr>
        <a:xfrm>
          <a:off x="2232253" y="3143272"/>
          <a:ext cx="434238" cy="1965000"/>
        </a:xfrm>
        <a:custGeom>
          <a:avLst/>
          <a:gdLst/>
          <a:ahLst/>
          <a:cxnLst/>
          <a:rect l="0" t="0" r="0" b="0"/>
          <a:pathLst>
            <a:path>
              <a:moveTo>
                <a:pt x="0" y="0"/>
              </a:moveTo>
              <a:lnTo>
                <a:pt x="217119" y="0"/>
              </a:lnTo>
              <a:lnTo>
                <a:pt x="217119" y="1965000"/>
              </a:lnTo>
              <a:lnTo>
                <a:pt x="434238" y="1965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2399062" y="4075461"/>
        <a:ext cx="100620" cy="100620"/>
      </dsp:txXfrm>
    </dsp:sp>
    <dsp:sp modelId="{D3A48BEA-EB3D-4643-A467-301E0F5E90B6}">
      <dsp:nvSpPr>
        <dsp:cNvPr id="0" name=""/>
        <dsp:cNvSpPr/>
      </dsp:nvSpPr>
      <dsp:spPr>
        <a:xfrm>
          <a:off x="2232253" y="3143272"/>
          <a:ext cx="525711" cy="164608"/>
        </a:xfrm>
        <a:custGeom>
          <a:avLst/>
          <a:gdLst/>
          <a:ahLst/>
          <a:cxnLst/>
          <a:rect l="0" t="0" r="0" b="0"/>
          <a:pathLst>
            <a:path>
              <a:moveTo>
                <a:pt x="0" y="0"/>
              </a:moveTo>
              <a:lnTo>
                <a:pt x="262855" y="0"/>
              </a:lnTo>
              <a:lnTo>
                <a:pt x="262855" y="164608"/>
              </a:lnTo>
              <a:lnTo>
                <a:pt x="525711" y="16460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481336" y="3211804"/>
        <a:ext cx="27543" cy="27543"/>
      </dsp:txXfrm>
    </dsp:sp>
    <dsp:sp modelId="{F6363031-2E56-4AA2-944F-496419197AB6}">
      <dsp:nvSpPr>
        <dsp:cNvPr id="0" name=""/>
        <dsp:cNvSpPr/>
      </dsp:nvSpPr>
      <dsp:spPr>
        <a:xfrm>
          <a:off x="2232253" y="1508834"/>
          <a:ext cx="502488" cy="1634437"/>
        </a:xfrm>
        <a:custGeom>
          <a:avLst/>
          <a:gdLst/>
          <a:ahLst/>
          <a:cxnLst/>
          <a:rect l="0" t="0" r="0" b="0"/>
          <a:pathLst>
            <a:path>
              <a:moveTo>
                <a:pt x="0" y="1634437"/>
              </a:moveTo>
              <a:lnTo>
                <a:pt x="251244" y="1634437"/>
              </a:lnTo>
              <a:lnTo>
                <a:pt x="251244" y="0"/>
              </a:lnTo>
              <a:lnTo>
                <a:pt x="50248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2440749" y="2283304"/>
        <a:ext cx="85496" cy="85496"/>
      </dsp:txXfrm>
    </dsp:sp>
    <dsp:sp modelId="{E6C2741B-AF6E-4FCA-9DB4-D4A4DBCC9DB0}">
      <dsp:nvSpPr>
        <dsp:cNvPr id="0" name=""/>
        <dsp:cNvSpPr/>
      </dsp:nvSpPr>
      <dsp:spPr>
        <a:xfrm>
          <a:off x="1163239" y="3097552"/>
          <a:ext cx="388337" cy="91440"/>
        </a:xfrm>
        <a:custGeom>
          <a:avLst/>
          <a:gdLst/>
          <a:ahLst/>
          <a:cxnLst/>
          <a:rect l="0" t="0" r="0" b="0"/>
          <a:pathLst>
            <a:path>
              <a:moveTo>
                <a:pt x="0" y="45720"/>
              </a:moveTo>
              <a:lnTo>
                <a:pt x="388337"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347699" y="3133563"/>
        <a:ext cx="19416" cy="19416"/>
      </dsp:txXfrm>
    </dsp:sp>
    <dsp:sp modelId="{14FAAB77-D9B1-42D4-B4F5-40DC38AF7B4D}">
      <dsp:nvSpPr>
        <dsp:cNvPr id="0" name=""/>
        <dsp:cNvSpPr/>
      </dsp:nvSpPr>
      <dsp:spPr>
        <a:xfrm rot="16200000">
          <a:off x="-2366109" y="2754097"/>
          <a:ext cx="6280348" cy="77834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COMITÉ DE PARTICIPACIÓN CIUDADANA</a:t>
          </a:r>
          <a:endParaRPr lang="es-MX" sz="2000" b="1" kern="1200" dirty="0">
            <a:latin typeface="+mj-lt"/>
          </a:endParaRPr>
        </a:p>
      </dsp:txBody>
      <dsp:txXfrm>
        <a:off x="-2366109" y="2754097"/>
        <a:ext cx="6280348" cy="778349"/>
      </dsp:txXfrm>
    </dsp:sp>
    <dsp:sp modelId="{9BB51A07-A270-46A7-8C30-66462CE066AF}">
      <dsp:nvSpPr>
        <dsp:cNvPr id="0" name=""/>
        <dsp:cNvSpPr/>
      </dsp:nvSpPr>
      <dsp:spPr>
        <a:xfrm>
          <a:off x="1551576" y="2016224"/>
          <a:ext cx="680677" cy="225409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FUNCIONES</a:t>
          </a:r>
          <a:endParaRPr lang="es-MX" sz="2000" b="1" kern="1200" dirty="0">
            <a:latin typeface="+mj-lt"/>
          </a:endParaRPr>
        </a:p>
      </dsp:txBody>
      <dsp:txXfrm>
        <a:off x="1551576" y="2016224"/>
        <a:ext cx="680677" cy="2254095"/>
      </dsp:txXfrm>
    </dsp:sp>
    <dsp:sp modelId="{52E1E7F4-4EB3-465F-888E-341693B46C55}">
      <dsp:nvSpPr>
        <dsp:cNvPr id="0" name=""/>
        <dsp:cNvSpPr/>
      </dsp:nvSpPr>
      <dsp:spPr>
        <a:xfrm>
          <a:off x="2734742" y="661277"/>
          <a:ext cx="5497066" cy="169511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LLEVAR UN REGISTRO DE ORGANIZACIONES DE LA SOCIEDAD CIVIL QUE DESEAN COLABORAR CON EL CPC</a:t>
          </a:r>
          <a:endParaRPr lang="es-MX" sz="2000" b="1" kern="1200" dirty="0">
            <a:latin typeface="+mj-lt"/>
          </a:endParaRPr>
        </a:p>
      </dsp:txBody>
      <dsp:txXfrm>
        <a:off x="2734742" y="661277"/>
        <a:ext cx="5497066" cy="1695114"/>
      </dsp:txXfrm>
    </dsp:sp>
    <dsp:sp modelId="{D5A64109-B937-420D-A01F-1D6B2CA72F25}">
      <dsp:nvSpPr>
        <dsp:cNvPr id="0" name=""/>
        <dsp:cNvSpPr/>
      </dsp:nvSpPr>
      <dsp:spPr>
        <a:xfrm>
          <a:off x="2757964" y="2560849"/>
          <a:ext cx="5472115" cy="149406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OPINAR SOBRE EL PROGRAMA ANUAL DE TRABAJO DEL CC</a:t>
          </a:r>
          <a:endParaRPr lang="es-MX" sz="2000" b="1" kern="1200" dirty="0">
            <a:latin typeface="+mj-lt"/>
          </a:endParaRPr>
        </a:p>
      </dsp:txBody>
      <dsp:txXfrm>
        <a:off x="2757964" y="2560849"/>
        <a:ext cx="5472115" cy="1494061"/>
      </dsp:txXfrm>
    </dsp:sp>
    <dsp:sp modelId="{2CFE419F-56F8-4CF4-A541-3573273A2D5B}">
      <dsp:nvSpPr>
        <dsp:cNvPr id="0" name=""/>
        <dsp:cNvSpPr/>
      </dsp:nvSpPr>
      <dsp:spPr>
        <a:xfrm>
          <a:off x="2666491" y="4361241"/>
          <a:ext cx="5563471" cy="149406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PROPONER AL CC MECANISMOS PARA MEJORAR EL FUNCIONAMIENTO DE LAS INSTANCIAS DE CONTRALORÍA EXISTENTES</a:t>
          </a:r>
          <a:endParaRPr lang="es-MX" sz="2000" b="1" kern="1200" dirty="0">
            <a:latin typeface="+mj-lt"/>
          </a:endParaRPr>
        </a:p>
      </dsp:txBody>
      <dsp:txXfrm>
        <a:off x="2666491" y="4361241"/>
        <a:ext cx="5563471" cy="149406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EE7FE-142B-4D05-8CB8-AB0B46263F2D}">
      <dsp:nvSpPr>
        <dsp:cNvPr id="0" name=""/>
        <dsp:cNvSpPr/>
      </dsp:nvSpPr>
      <dsp:spPr>
        <a:xfrm>
          <a:off x="2322701" y="3143272"/>
          <a:ext cx="589385" cy="2030307"/>
        </a:xfrm>
        <a:custGeom>
          <a:avLst/>
          <a:gdLst/>
          <a:ahLst/>
          <a:cxnLst/>
          <a:rect l="0" t="0" r="0" b="0"/>
          <a:pathLst>
            <a:path>
              <a:moveTo>
                <a:pt x="0" y="0"/>
              </a:moveTo>
              <a:lnTo>
                <a:pt x="294692" y="0"/>
              </a:lnTo>
              <a:lnTo>
                <a:pt x="294692" y="2030307"/>
              </a:lnTo>
              <a:lnTo>
                <a:pt x="589385" y="20303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2564541" y="4105572"/>
        <a:ext cx="105706" cy="105706"/>
      </dsp:txXfrm>
    </dsp:sp>
    <dsp:sp modelId="{77275630-4855-4C3D-BDCA-593B6B9EDD7C}">
      <dsp:nvSpPr>
        <dsp:cNvPr id="0" name=""/>
        <dsp:cNvSpPr/>
      </dsp:nvSpPr>
      <dsp:spPr>
        <a:xfrm>
          <a:off x="2322701" y="3143272"/>
          <a:ext cx="589385" cy="471189"/>
        </a:xfrm>
        <a:custGeom>
          <a:avLst/>
          <a:gdLst/>
          <a:ahLst/>
          <a:cxnLst/>
          <a:rect l="0" t="0" r="0" b="0"/>
          <a:pathLst>
            <a:path>
              <a:moveTo>
                <a:pt x="0" y="0"/>
              </a:moveTo>
              <a:lnTo>
                <a:pt x="294692" y="0"/>
              </a:lnTo>
              <a:lnTo>
                <a:pt x="294692" y="471189"/>
              </a:lnTo>
              <a:lnTo>
                <a:pt x="589385" y="47118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598530" y="3360002"/>
        <a:ext cx="37729" cy="37729"/>
      </dsp:txXfrm>
    </dsp:sp>
    <dsp:sp modelId="{25FE8151-555A-431F-8F09-BE6789CD42D9}">
      <dsp:nvSpPr>
        <dsp:cNvPr id="0" name=""/>
        <dsp:cNvSpPr/>
      </dsp:nvSpPr>
      <dsp:spPr>
        <a:xfrm>
          <a:off x="2322701" y="2343109"/>
          <a:ext cx="589385" cy="800162"/>
        </a:xfrm>
        <a:custGeom>
          <a:avLst/>
          <a:gdLst/>
          <a:ahLst/>
          <a:cxnLst/>
          <a:rect l="0" t="0" r="0" b="0"/>
          <a:pathLst>
            <a:path>
              <a:moveTo>
                <a:pt x="0" y="800162"/>
              </a:moveTo>
              <a:lnTo>
                <a:pt x="294692" y="800162"/>
              </a:lnTo>
              <a:lnTo>
                <a:pt x="294692" y="0"/>
              </a:lnTo>
              <a:lnTo>
                <a:pt x="58938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592549" y="2718345"/>
        <a:ext cx="49689" cy="49689"/>
      </dsp:txXfrm>
    </dsp:sp>
    <dsp:sp modelId="{CCB87245-1283-4B42-8224-310DC71BEC6E}">
      <dsp:nvSpPr>
        <dsp:cNvPr id="0" name=""/>
        <dsp:cNvSpPr/>
      </dsp:nvSpPr>
      <dsp:spPr>
        <a:xfrm>
          <a:off x="2322701" y="915102"/>
          <a:ext cx="589385" cy="2228169"/>
        </a:xfrm>
        <a:custGeom>
          <a:avLst/>
          <a:gdLst/>
          <a:ahLst/>
          <a:cxnLst/>
          <a:rect l="0" t="0" r="0" b="0"/>
          <a:pathLst>
            <a:path>
              <a:moveTo>
                <a:pt x="0" y="2228169"/>
              </a:moveTo>
              <a:lnTo>
                <a:pt x="294692" y="2228169"/>
              </a:lnTo>
              <a:lnTo>
                <a:pt x="294692" y="0"/>
              </a:lnTo>
              <a:lnTo>
                <a:pt x="58938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2559774" y="1971567"/>
        <a:ext cx="115240" cy="115240"/>
      </dsp:txXfrm>
    </dsp:sp>
    <dsp:sp modelId="{B27E33A7-0134-47DE-B90A-1CE7147797BE}">
      <dsp:nvSpPr>
        <dsp:cNvPr id="0" name=""/>
        <dsp:cNvSpPr/>
      </dsp:nvSpPr>
      <dsp:spPr>
        <a:xfrm>
          <a:off x="1198183" y="3097551"/>
          <a:ext cx="589385" cy="91440"/>
        </a:xfrm>
        <a:custGeom>
          <a:avLst/>
          <a:gdLst/>
          <a:ahLst/>
          <a:cxnLst/>
          <a:rect l="0" t="0" r="0" b="0"/>
          <a:pathLst>
            <a:path>
              <a:moveTo>
                <a:pt x="0" y="45720"/>
              </a:moveTo>
              <a:lnTo>
                <a:pt x="589385"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478141" y="3128537"/>
        <a:ext cx="29469" cy="29469"/>
      </dsp:txXfrm>
    </dsp:sp>
    <dsp:sp modelId="{14FAAB77-D9B1-42D4-B4F5-40DC38AF7B4D}">
      <dsp:nvSpPr>
        <dsp:cNvPr id="0" name=""/>
        <dsp:cNvSpPr/>
      </dsp:nvSpPr>
      <dsp:spPr>
        <a:xfrm rot="16200000">
          <a:off x="-2202115" y="2546478"/>
          <a:ext cx="5607012" cy="119358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COMITÉ DE PARTICIPACIÓN CIUDADANA</a:t>
          </a:r>
          <a:endParaRPr lang="es-MX" sz="2000" b="1" kern="1200" dirty="0">
            <a:latin typeface="+mj-lt"/>
          </a:endParaRPr>
        </a:p>
      </dsp:txBody>
      <dsp:txXfrm>
        <a:off x="-2202115" y="2546478"/>
        <a:ext cx="5607012" cy="1193586"/>
      </dsp:txXfrm>
    </dsp:sp>
    <dsp:sp modelId="{431DDE43-D232-406C-A87C-1DB937920A79}">
      <dsp:nvSpPr>
        <dsp:cNvPr id="0" name=""/>
        <dsp:cNvSpPr/>
      </dsp:nvSpPr>
      <dsp:spPr>
        <a:xfrm>
          <a:off x="1787569" y="729482"/>
          <a:ext cx="535132" cy="482757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COMISIÓN DE SELECCIÓN</a:t>
          </a:r>
          <a:endParaRPr lang="es-MX" sz="2000" b="1" kern="1200" dirty="0">
            <a:latin typeface="+mj-lt"/>
          </a:endParaRPr>
        </a:p>
      </dsp:txBody>
      <dsp:txXfrm>
        <a:off x="1787569" y="729482"/>
        <a:ext cx="535132" cy="4827579"/>
      </dsp:txXfrm>
    </dsp:sp>
    <dsp:sp modelId="{ABF235BA-97D7-48D9-826D-B234850E8C7A}">
      <dsp:nvSpPr>
        <dsp:cNvPr id="0" name=""/>
        <dsp:cNvSpPr/>
      </dsp:nvSpPr>
      <dsp:spPr>
        <a:xfrm>
          <a:off x="2912087" y="268454"/>
          <a:ext cx="5845585" cy="129329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DETERMINÓ LA METODOLOGÍA, PLAZOS Y CRITERIOS DE SELECCIÓN</a:t>
          </a:r>
          <a:endParaRPr lang="es-MX" sz="2000" b="1" kern="1200" dirty="0">
            <a:latin typeface="+mj-lt"/>
          </a:endParaRPr>
        </a:p>
      </dsp:txBody>
      <dsp:txXfrm>
        <a:off x="2912087" y="268454"/>
        <a:ext cx="5845585" cy="1293297"/>
      </dsp:txXfrm>
    </dsp:sp>
    <dsp:sp modelId="{157E5B16-97E3-49E0-B376-DD69935858F9}">
      <dsp:nvSpPr>
        <dsp:cNvPr id="0" name=""/>
        <dsp:cNvSpPr/>
      </dsp:nvSpPr>
      <dsp:spPr>
        <a:xfrm>
          <a:off x="2912087" y="1786364"/>
          <a:ext cx="5940299" cy="111348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SE CONFORMA POR </a:t>
          </a:r>
        </a:p>
        <a:p>
          <a:pPr lvl="0" algn="ctr" defTabSz="889000">
            <a:lnSpc>
              <a:spcPct val="90000"/>
            </a:lnSpc>
            <a:spcBef>
              <a:spcPct val="0"/>
            </a:spcBef>
            <a:spcAft>
              <a:spcPct val="35000"/>
            </a:spcAft>
          </a:pPr>
          <a:r>
            <a:rPr lang="es-MX" sz="2000" b="1" kern="1200" dirty="0" smtClean="0">
              <a:latin typeface="+mj-lt"/>
            </a:rPr>
            <a:t>9 CIUDADANOS </a:t>
          </a:r>
        </a:p>
        <a:p>
          <a:pPr lvl="0" algn="ctr" defTabSz="889000">
            <a:lnSpc>
              <a:spcPct val="90000"/>
            </a:lnSpc>
            <a:spcBef>
              <a:spcPct val="0"/>
            </a:spcBef>
            <a:spcAft>
              <a:spcPct val="35000"/>
            </a:spcAft>
          </a:pPr>
          <a:r>
            <a:rPr lang="es-MX" sz="2000" b="1" kern="1200" dirty="0" smtClean="0">
              <a:latin typeface="+mj-lt"/>
            </a:rPr>
            <a:t>DESIGNADOS POR EL SENADO</a:t>
          </a:r>
          <a:endParaRPr lang="es-MX" sz="2000" b="1" kern="1200" dirty="0">
            <a:latin typeface="+mj-lt"/>
          </a:endParaRPr>
        </a:p>
      </dsp:txBody>
      <dsp:txXfrm>
        <a:off x="2912087" y="1786364"/>
        <a:ext cx="5940299" cy="1113489"/>
      </dsp:txXfrm>
    </dsp:sp>
    <dsp:sp modelId="{B5DC0BFF-4786-4526-B702-2F6AAB4880CB}">
      <dsp:nvSpPr>
        <dsp:cNvPr id="0" name=""/>
        <dsp:cNvSpPr/>
      </dsp:nvSpPr>
      <dsp:spPr>
        <a:xfrm>
          <a:off x="2912087" y="3124467"/>
          <a:ext cx="5940299" cy="97998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DURAN EN SU ENCARGO POR </a:t>
          </a:r>
        </a:p>
        <a:p>
          <a:pPr lvl="0" algn="ctr" defTabSz="889000">
            <a:lnSpc>
              <a:spcPct val="90000"/>
            </a:lnSpc>
            <a:spcBef>
              <a:spcPct val="0"/>
            </a:spcBef>
            <a:spcAft>
              <a:spcPct val="35000"/>
            </a:spcAft>
          </a:pPr>
          <a:r>
            <a:rPr lang="es-MX" sz="2000" b="1" kern="1200" dirty="0" smtClean="0">
              <a:latin typeface="+mj-lt"/>
            </a:rPr>
            <a:t>3 AÑOS</a:t>
          </a:r>
          <a:endParaRPr lang="es-MX" sz="2000" b="1" kern="1200" dirty="0">
            <a:latin typeface="+mj-lt"/>
          </a:endParaRPr>
        </a:p>
      </dsp:txBody>
      <dsp:txXfrm>
        <a:off x="2912087" y="3124467"/>
        <a:ext cx="5940299" cy="979988"/>
      </dsp:txXfrm>
    </dsp:sp>
    <dsp:sp modelId="{6FBD5D88-5BD0-4D91-A164-D8EB8596782F}">
      <dsp:nvSpPr>
        <dsp:cNvPr id="0" name=""/>
        <dsp:cNvSpPr/>
      </dsp:nvSpPr>
      <dsp:spPr>
        <a:xfrm>
          <a:off x="2912087" y="4329069"/>
          <a:ext cx="5940299" cy="168902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LA CONVOCATORIA SE DIRIGE A INSTITUCIONES DE EDUCACIÓN SUPERIOR E INVESTIGACIÓN, ASÍ COMO A ORGANIZACIONES DE LA SOCIEDAD CIVIL ESPECIALIZADA EN LA MATERIA.</a:t>
          </a:r>
          <a:endParaRPr lang="es-MX" sz="2000" b="1" kern="1200" dirty="0">
            <a:latin typeface="+mj-lt"/>
          </a:endParaRPr>
        </a:p>
      </dsp:txBody>
      <dsp:txXfrm>
        <a:off x="2912087" y="4329069"/>
        <a:ext cx="5940299" cy="16890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33D8E-3ECA-4362-B875-0C22C7EB9B83}">
      <dsp:nvSpPr>
        <dsp:cNvPr id="0" name=""/>
        <dsp:cNvSpPr/>
      </dsp:nvSpPr>
      <dsp:spPr>
        <a:xfrm>
          <a:off x="2264042" y="3143272"/>
          <a:ext cx="544274" cy="2378836"/>
        </a:xfrm>
        <a:custGeom>
          <a:avLst/>
          <a:gdLst/>
          <a:ahLst/>
          <a:cxnLst/>
          <a:rect l="0" t="0" r="0" b="0"/>
          <a:pathLst>
            <a:path>
              <a:moveTo>
                <a:pt x="0" y="0"/>
              </a:moveTo>
              <a:lnTo>
                <a:pt x="272137" y="0"/>
              </a:lnTo>
              <a:lnTo>
                <a:pt x="272137" y="2378836"/>
              </a:lnTo>
              <a:lnTo>
                <a:pt x="544274" y="23788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2475171" y="4271682"/>
        <a:ext cx="122015" cy="122015"/>
      </dsp:txXfrm>
    </dsp:sp>
    <dsp:sp modelId="{25FE8151-555A-431F-8F09-BE6789CD42D9}">
      <dsp:nvSpPr>
        <dsp:cNvPr id="0" name=""/>
        <dsp:cNvSpPr/>
      </dsp:nvSpPr>
      <dsp:spPr>
        <a:xfrm>
          <a:off x="2264042" y="3143272"/>
          <a:ext cx="554985" cy="965408"/>
        </a:xfrm>
        <a:custGeom>
          <a:avLst/>
          <a:gdLst/>
          <a:ahLst/>
          <a:cxnLst/>
          <a:rect l="0" t="0" r="0" b="0"/>
          <a:pathLst>
            <a:path>
              <a:moveTo>
                <a:pt x="0" y="0"/>
              </a:moveTo>
              <a:lnTo>
                <a:pt x="277492" y="0"/>
              </a:lnTo>
              <a:lnTo>
                <a:pt x="277492" y="965408"/>
              </a:lnTo>
              <a:lnTo>
                <a:pt x="554985" y="9654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513696" y="3598137"/>
        <a:ext cx="55678" cy="55678"/>
      </dsp:txXfrm>
    </dsp:sp>
    <dsp:sp modelId="{4AF847E0-5B39-420B-B4C2-9BA5889BE15A}">
      <dsp:nvSpPr>
        <dsp:cNvPr id="0" name=""/>
        <dsp:cNvSpPr/>
      </dsp:nvSpPr>
      <dsp:spPr>
        <a:xfrm>
          <a:off x="2264042" y="2909953"/>
          <a:ext cx="554985" cy="233318"/>
        </a:xfrm>
        <a:custGeom>
          <a:avLst/>
          <a:gdLst/>
          <a:ahLst/>
          <a:cxnLst/>
          <a:rect l="0" t="0" r="0" b="0"/>
          <a:pathLst>
            <a:path>
              <a:moveTo>
                <a:pt x="0" y="233318"/>
              </a:moveTo>
              <a:lnTo>
                <a:pt x="277492" y="233318"/>
              </a:lnTo>
              <a:lnTo>
                <a:pt x="277492" y="0"/>
              </a:lnTo>
              <a:lnTo>
                <a:pt x="55498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526484" y="3011562"/>
        <a:ext cx="30101" cy="30101"/>
      </dsp:txXfrm>
    </dsp:sp>
    <dsp:sp modelId="{C9D7FC7F-74D9-4E53-9AD6-CCFB54051D7E}">
      <dsp:nvSpPr>
        <dsp:cNvPr id="0" name=""/>
        <dsp:cNvSpPr/>
      </dsp:nvSpPr>
      <dsp:spPr>
        <a:xfrm>
          <a:off x="2264042" y="1852435"/>
          <a:ext cx="554985" cy="1290836"/>
        </a:xfrm>
        <a:custGeom>
          <a:avLst/>
          <a:gdLst/>
          <a:ahLst/>
          <a:cxnLst/>
          <a:rect l="0" t="0" r="0" b="0"/>
          <a:pathLst>
            <a:path>
              <a:moveTo>
                <a:pt x="0" y="1290836"/>
              </a:moveTo>
              <a:lnTo>
                <a:pt x="277492" y="1290836"/>
              </a:lnTo>
              <a:lnTo>
                <a:pt x="277492" y="0"/>
              </a:lnTo>
              <a:lnTo>
                <a:pt x="55498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506407" y="2462726"/>
        <a:ext cx="70254" cy="70254"/>
      </dsp:txXfrm>
    </dsp:sp>
    <dsp:sp modelId="{CCB87245-1283-4B42-8224-310DC71BEC6E}">
      <dsp:nvSpPr>
        <dsp:cNvPr id="0" name=""/>
        <dsp:cNvSpPr/>
      </dsp:nvSpPr>
      <dsp:spPr>
        <a:xfrm>
          <a:off x="2264042" y="612461"/>
          <a:ext cx="554985" cy="2530810"/>
        </a:xfrm>
        <a:custGeom>
          <a:avLst/>
          <a:gdLst/>
          <a:ahLst/>
          <a:cxnLst/>
          <a:rect l="0" t="0" r="0" b="0"/>
          <a:pathLst>
            <a:path>
              <a:moveTo>
                <a:pt x="0" y="2530810"/>
              </a:moveTo>
              <a:lnTo>
                <a:pt x="277492" y="2530810"/>
              </a:lnTo>
              <a:lnTo>
                <a:pt x="277492" y="0"/>
              </a:lnTo>
              <a:lnTo>
                <a:pt x="55498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2476761" y="1813092"/>
        <a:ext cx="129547" cy="129547"/>
      </dsp:txXfrm>
    </dsp:sp>
    <dsp:sp modelId="{B27E33A7-0134-47DE-B90A-1CE7147797BE}">
      <dsp:nvSpPr>
        <dsp:cNvPr id="0" name=""/>
        <dsp:cNvSpPr/>
      </dsp:nvSpPr>
      <dsp:spPr>
        <a:xfrm>
          <a:off x="936239" y="3097552"/>
          <a:ext cx="554985" cy="91440"/>
        </a:xfrm>
        <a:custGeom>
          <a:avLst/>
          <a:gdLst/>
          <a:ahLst/>
          <a:cxnLst/>
          <a:rect l="0" t="0" r="0" b="0"/>
          <a:pathLst>
            <a:path>
              <a:moveTo>
                <a:pt x="0" y="45720"/>
              </a:moveTo>
              <a:lnTo>
                <a:pt x="554985"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199857" y="3129397"/>
        <a:ext cx="27749" cy="27749"/>
      </dsp:txXfrm>
    </dsp:sp>
    <dsp:sp modelId="{14FAAB77-D9B1-42D4-B4F5-40DC38AF7B4D}">
      <dsp:nvSpPr>
        <dsp:cNvPr id="0" name=""/>
        <dsp:cNvSpPr/>
      </dsp:nvSpPr>
      <dsp:spPr>
        <a:xfrm rot="16200000">
          <a:off x="-2441480" y="2741609"/>
          <a:ext cx="5952114" cy="80332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SECRETARÍA EJECUTIVA </a:t>
          </a:r>
          <a:endParaRPr lang="es-MX" sz="2000" b="1" kern="1200" dirty="0">
            <a:latin typeface="+mj-lt"/>
          </a:endParaRPr>
        </a:p>
      </dsp:txBody>
      <dsp:txXfrm>
        <a:off x="-2441480" y="2741609"/>
        <a:ext cx="5952114" cy="803324"/>
      </dsp:txXfrm>
    </dsp:sp>
    <dsp:sp modelId="{431DDE43-D232-406C-A87C-1DB937920A79}">
      <dsp:nvSpPr>
        <dsp:cNvPr id="0" name=""/>
        <dsp:cNvSpPr/>
      </dsp:nvSpPr>
      <dsp:spPr>
        <a:xfrm>
          <a:off x="1491224" y="731377"/>
          <a:ext cx="772817" cy="482378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ÚNICO ENTE DEL SNA CON ESTRUCTURA ORGÁNICA</a:t>
          </a:r>
          <a:endParaRPr lang="es-MX" sz="2000" b="1" kern="1200" dirty="0">
            <a:latin typeface="+mj-lt"/>
          </a:endParaRPr>
        </a:p>
      </dsp:txBody>
      <dsp:txXfrm>
        <a:off x="1491224" y="731377"/>
        <a:ext cx="772817" cy="4823789"/>
      </dsp:txXfrm>
    </dsp:sp>
    <dsp:sp modelId="{ABF235BA-97D7-48D9-826D-B234850E8C7A}">
      <dsp:nvSpPr>
        <dsp:cNvPr id="0" name=""/>
        <dsp:cNvSpPr/>
      </dsp:nvSpPr>
      <dsp:spPr>
        <a:xfrm>
          <a:off x="2819027" y="6998"/>
          <a:ext cx="5505374" cy="121092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ORGANISMO DESCENTRALIZADO</a:t>
          </a:r>
          <a:endParaRPr lang="es-MX" sz="2000" b="1" kern="1200" dirty="0">
            <a:latin typeface="+mj-lt"/>
          </a:endParaRPr>
        </a:p>
      </dsp:txBody>
      <dsp:txXfrm>
        <a:off x="2819027" y="6998"/>
        <a:ext cx="5505374" cy="1210926"/>
      </dsp:txXfrm>
    </dsp:sp>
    <dsp:sp modelId="{E3D5697B-CE58-4CB9-9F1A-338D3784EF20}">
      <dsp:nvSpPr>
        <dsp:cNvPr id="0" name=""/>
        <dsp:cNvSpPr/>
      </dsp:nvSpPr>
      <dsp:spPr>
        <a:xfrm>
          <a:off x="2819027" y="1429428"/>
          <a:ext cx="5544028" cy="84601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NO SECTORIZADO</a:t>
          </a:r>
          <a:endParaRPr lang="es-MX" sz="2000" b="1" kern="1200" dirty="0">
            <a:latin typeface="+mj-lt"/>
          </a:endParaRPr>
        </a:p>
      </dsp:txBody>
      <dsp:txXfrm>
        <a:off x="2819027" y="1429428"/>
        <a:ext cx="5544028" cy="846014"/>
      </dsp:txXfrm>
    </dsp:sp>
    <dsp:sp modelId="{43E86DA6-929F-4305-8662-92284E0EFA5E}">
      <dsp:nvSpPr>
        <dsp:cNvPr id="0" name=""/>
        <dsp:cNvSpPr/>
      </dsp:nvSpPr>
      <dsp:spPr>
        <a:xfrm>
          <a:off x="2819027" y="2486946"/>
          <a:ext cx="5544028" cy="84601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PERSONALIDAD JURÍDICA Y PATRIMONIO PROPIO</a:t>
          </a:r>
          <a:endParaRPr lang="es-MX" sz="2000" b="1" kern="1200" dirty="0">
            <a:latin typeface="+mj-lt"/>
          </a:endParaRPr>
        </a:p>
      </dsp:txBody>
      <dsp:txXfrm>
        <a:off x="2819027" y="2486946"/>
        <a:ext cx="5544028" cy="846014"/>
      </dsp:txXfrm>
    </dsp:sp>
    <dsp:sp modelId="{157E5B16-97E3-49E0-B376-DD69935858F9}">
      <dsp:nvSpPr>
        <dsp:cNvPr id="0" name=""/>
        <dsp:cNvSpPr/>
      </dsp:nvSpPr>
      <dsp:spPr>
        <a:xfrm>
          <a:off x="2819027" y="3544464"/>
          <a:ext cx="5617009" cy="112843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ES EL ÓRGANO TÉCNICO DEL SNA</a:t>
          </a:r>
          <a:endParaRPr lang="es-MX" sz="2000" b="1" kern="1200" dirty="0">
            <a:latin typeface="+mj-lt"/>
          </a:endParaRPr>
        </a:p>
      </dsp:txBody>
      <dsp:txXfrm>
        <a:off x="2819027" y="3544464"/>
        <a:ext cx="5617009" cy="1128431"/>
      </dsp:txXfrm>
    </dsp:sp>
    <dsp:sp modelId="{57FAF261-42B1-4C1B-B203-D94130BF6386}">
      <dsp:nvSpPr>
        <dsp:cNvPr id="0" name=""/>
        <dsp:cNvSpPr/>
      </dsp:nvSpPr>
      <dsp:spPr>
        <a:xfrm>
          <a:off x="2808316" y="4824535"/>
          <a:ext cx="5514004" cy="139514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MISIÓN: PROVEER LOS INSUMOS NECESARIOS AL CC DEL SNA PARA LA TOMA DE DECISIONES.</a:t>
          </a:r>
          <a:endParaRPr lang="es-MX" sz="2000" b="1" kern="1200" dirty="0">
            <a:latin typeface="+mj-lt"/>
          </a:endParaRPr>
        </a:p>
      </dsp:txBody>
      <dsp:txXfrm>
        <a:off x="2808316" y="4824535"/>
        <a:ext cx="5514004" cy="139514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C030C-56B1-4493-AAF1-29737D395961}">
      <dsp:nvSpPr>
        <dsp:cNvPr id="0" name=""/>
        <dsp:cNvSpPr/>
      </dsp:nvSpPr>
      <dsp:spPr>
        <a:xfrm>
          <a:off x="3244969" y="3143272"/>
          <a:ext cx="620189" cy="2666816"/>
        </a:xfrm>
        <a:custGeom>
          <a:avLst/>
          <a:gdLst/>
          <a:ahLst/>
          <a:cxnLst/>
          <a:rect l="0" t="0" r="0" b="0"/>
          <a:pathLst>
            <a:path>
              <a:moveTo>
                <a:pt x="0" y="0"/>
              </a:moveTo>
              <a:lnTo>
                <a:pt x="310094" y="0"/>
              </a:lnTo>
              <a:lnTo>
                <a:pt x="310094" y="2666816"/>
              </a:lnTo>
              <a:lnTo>
                <a:pt x="620189" y="266681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5EC9AE-13A6-44B5-9F67-1B1A35115EF7}">
      <dsp:nvSpPr>
        <dsp:cNvPr id="0" name=""/>
        <dsp:cNvSpPr/>
      </dsp:nvSpPr>
      <dsp:spPr>
        <a:xfrm>
          <a:off x="3244969" y="3143272"/>
          <a:ext cx="620189" cy="1333408"/>
        </a:xfrm>
        <a:custGeom>
          <a:avLst/>
          <a:gdLst/>
          <a:ahLst/>
          <a:cxnLst/>
          <a:rect l="0" t="0" r="0" b="0"/>
          <a:pathLst>
            <a:path>
              <a:moveTo>
                <a:pt x="0" y="0"/>
              </a:moveTo>
              <a:lnTo>
                <a:pt x="310094" y="0"/>
              </a:lnTo>
              <a:lnTo>
                <a:pt x="310094" y="1333408"/>
              </a:lnTo>
              <a:lnTo>
                <a:pt x="620189" y="13334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EB797E-0AF5-4FDE-B264-7DD5FEE2641F}">
      <dsp:nvSpPr>
        <dsp:cNvPr id="0" name=""/>
        <dsp:cNvSpPr/>
      </dsp:nvSpPr>
      <dsp:spPr>
        <a:xfrm>
          <a:off x="3244969" y="3097552"/>
          <a:ext cx="620189" cy="91440"/>
        </a:xfrm>
        <a:custGeom>
          <a:avLst/>
          <a:gdLst/>
          <a:ahLst/>
          <a:cxnLst/>
          <a:rect l="0" t="0" r="0" b="0"/>
          <a:pathLst>
            <a:path>
              <a:moveTo>
                <a:pt x="0" y="45720"/>
              </a:moveTo>
              <a:lnTo>
                <a:pt x="620189"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226669-C92E-4A5C-8C72-14493B17D760}">
      <dsp:nvSpPr>
        <dsp:cNvPr id="0" name=""/>
        <dsp:cNvSpPr/>
      </dsp:nvSpPr>
      <dsp:spPr>
        <a:xfrm>
          <a:off x="3244969" y="1809863"/>
          <a:ext cx="620189" cy="1333408"/>
        </a:xfrm>
        <a:custGeom>
          <a:avLst/>
          <a:gdLst/>
          <a:ahLst/>
          <a:cxnLst/>
          <a:rect l="0" t="0" r="0" b="0"/>
          <a:pathLst>
            <a:path>
              <a:moveTo>
                <a:pt x="0" y="1333408"/>
              </a:moveTo>
              <a:lnTo>
                <a:pt x="310094" y="1333408"/>
              </a:lnTo>
              <a:lnTo>
                <a:pt x="310094" y="0"/>
              </a:lnTo>
              <a:lnTo>
                <a:pt x="620189"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D227B5-A64C-46B1-8323-5AF3DF372B82}">
      <dsp:nvSpPr>
        <dsp:cNvPr id="0" name=""/>
        <dsp:cNvSpPr/>
      </dsp:nvSpPr>
      <dsp:spPr>
        <a:xfrm>
          <a:off x="3244969" y="476455"/>
          <a:ext cx="620189" cy="2666816"/>
        </a:xfrm>
        <a:custGeom>
          <a:avLst/>
          <a:gdLst/>
          <a:ahLst/>
          <a:cxnLst/>
          <a:rect l="0" t="0" r="0" b="0"/>
          <a:pathLst>
            <a:path>
              <a:moveTo>
                <a:pt x="0" y="2666816"/>
              </a:moveTo>
              <a:lnTo>
                <a:pt x="310094" y="2666816"/>
              </a:lnTo>
              <a:lnTo>
                <a:pt x="310094" y="0"/>
              </a:lnTo>
              <a:lnTo>
                <a:pt x="620189"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37859-3E31-47B1-BF20-7EB14A5BDD7A}">
      <dsp:nvSpPr>
        <dsp:cNvPr id="0" name=""/>
        <dsp:cNvSpPr/>
      </dsp:nvSpPr>
      <dsp:spPr>
        <a:xfrm>
          <a:off x="144019" y="2670377"/>
          <a:ext cx="3100949" cy="94578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FUNCIONES DEL SECRETARIO TÉCNICO</a:t>
          </a:r>
          <a:endParaRPr lang="es-MX" sz="2000" b="1" kern="1200" dirty="0">
            <a:latin typeface="+mj-lt"/>
          </a:endParaRPr>
        </a:p>
      </dsp:txBody>
      <dsp:txXfrm>
        <a:off x="144019" y="2670377"/>
        <a:ext cx="3100949" cy="945789"/>
      </dsp:txXfrm>
    </dsp:sp>
    <dsp:sp modelId="{B65A5B36-5F41-4896-8748-9DA63D212893}">
      <dsp:nvSpPr>
        <dsp:cNvPr id="0" name=""/>
        <dsp:cNvSpPr/>
      </dsp:nvSpPr>
      <dsp:spPr>
        <a:xfrm>
          <a:off x="3865159" y="3560"/>
          <a:ext cx="4919812" cy="94578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ELABORAR Y PRESENTAR ANTE LA COMISIÓN EJECUTIVA</a:t>
          </a:r>
          <a:endParaRPr lang="es-MX" sz="2000" b="1" kern="1200" dirty="0">
            <a:latin typeface="+mj-lt"/>
          </a:endParaRPr>
        </a:p>
      </dsp:txBody>
      <dsp:txXfrm>
        <a:off x="3865159" y="3560"/>
        <a:ext cx="4919812" cy="945789"/>
      </dsp:txXfrm>
    </dsp:sp>
    <dsp:sp modelId="{A9CF2131-6A19-43F5-85E9-D9D33DD400D9}">
      <dsp:nvSpPr>
        <dsp:cNvPr id="0" name=""/>
        <dsp:cNvSpPr/>
      </dsp:nvSpPr>
      <dsp:spPr>
        <a:xfrm>
          <a:off x="3865159" y="1336968"/>
          <a:ext cx="4919812" cy="94578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ADMINISTRAR LA PLATAFORMA DIGITAL NACIONAL</a:t>
          </a:r>
          <a:endParaRPr lang="es-MX" sz="2000" b="1" kern="1200" dirty="0">
            <a:latin typeface="+mj-lt"/>
          </a:endParaRPr>
        </a:p>
      </dsp:txBody>
      <dsp:txXfrm>
        <a:off x="3865159" y="1336968"/>
        <a:ext cx="4919812" cy="945789"/>
      </dsp:txXfrm>
    </dsp:sp>
    <dsp:sp modelId="{CACEAAC5-6054-4EED-B602-FB1D0F57B73B}">
      <dsp:nvSpPr>
        <dsp:cNvPr id="0" name=""/>
        <dsp:cNvSpPr/>
      </dsp:nvSpPr>
      <dsp:spPr>
        <a:xfrm>
          <a:off x="3865159" y="2670377"/>
          <a:ext cx="4919812" cy="94578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INTEGRAR SISTEMAS DE INFORMACIÓN</a:t>
          </a:r>
          <a:endParaRPr lang="es-MX" sz="2000" b="1" kern="1200" dirty="0">
            <a:latin typeface="+mj-lt"/>
          </a:endParaRPr>
        </a:p>
      </dsp:txBody>
      <dsp:txXfrm>
        <a:off x="3865159" y="2670377"/>
        <a:ext cx="4919812" cy="945789"/>
      </dsp:txXfrm>
    </dsp:sp>
    <dsp:sp modelId="{A8A9A43A-15FD-418D-9A4A-E0EB2B1F5D26}">
      <dsp:nvSpPr>
        <dsp:cNvPr id="0" name=""/>
        <dsp:cNvSpPr/>
      </dsp:nvSpPr>
      <dsp:spPr>
        <a:xfrm>
          <a:off x="3865159" y="4003785"/>
          <a:ext cx="4919812" cy="94578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REALIZAR ESTUDIOS ESPECIALIZADOS EN LA MATERIA</a:t>
          </a:r>
          <a:endParaRPr lang="es-MX" sz="2000" b="1" kern="1200" dirty="0">
            <a:latin typeface="+mj-lt"/>
          </a:endParaRPr>
        </a:p>
      </dsp:txBody>
      <dsp:txXfrm>
        <a:off x="3865159" y="4003785"/>
        <a:ext cx="4919812" cy="945789"/>
      </dsp:txXfrm>
    </dsp:sp>
    <dsp:sp modelId="{00AF7AC9-CF4B-4ACB-BC17-01BC71EFD293}">
      <dsp:nvSpPr>
        <dsp:cNvPr id="0" name=""/>
        <dsp:cNvSpPr/>
      </dsp:nvSpPr>
      <dsp:spPr>
        <a:xfrm>
          <a:off x="3865159" y="5337194"/>
          <a:ext cx="4919812" cy="94578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ACTUAR COMO SECRETARIO DEL CC Y DEL ÓRGANO DE GOBIERNO DE LA SECRETARÍA EJECUTIVA</a:t>
          </a:r>
          <a:endParaRPr lang="es-MX" sz="2000" b="1" kern="1200" dirty="0">
            <a:latin typeface="+mj-lt"/>
          </a:endParaRPr>
        </a:p>
      </dsp:txBody>
      <dsp:txXfrm>
        <a:off x="3865159" y="5337194"/>
        <a:ext cx="4919812" cy="945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E3DA3-2CB9-4896-B395-DCCFA4A2B317}">
      <dsp:nvSpPr>
        <dsp:cNvPr id="0" name=""/>
        <dsp:cNvSpPr/>
      </dsp:nvSpPr>
      <dsp:spPr>
        <a:xfrm>
          <a:off x="4707" y="530635"/>
          <a:ext cx="7162386" cy="1598434"/>
        </a:xfrm>
        <a:prstGeom prst="roundRect">
          <a:avLst>
            <a:gd name="adj" fmla="val 10000"/>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kern="1200" dirty="0" smtClean="0">
              <a:latin typeface="+mj-lt"/>
            </a:rPr>
            <a:t>REFORMAS ANTICORRUPCIÓN </a:t>
          </a:r>
          <a:endParaRPr lang="es-MX" sz="2800" b="1" kern="1200" dirty="0">
            <a:latin typeface="+mj-lt"/>
          </a:endParaRPr>
        </a:p>
      </dsp:txBody>
      <dsp:txXfrm>
        <a:off x="51524" y="577452"/>
        <a:ext cx="7068752" cy="1504800"/>
      </dsp:txXfrm>
    </dsp:sp>
    <dsp:sp modelId="{17BC693E-C178-4A12-B340-F00612483927}">
      <dsp:nvSpPr>
        <dsp:cNvPr id="0" name=""/>
        <dsp:cNvSpPr/>
      </dsp:nvSpPr>
      <dsp:spPr>
        <a:xfrm>
          <a:off x="720946" y="2129070"/>
          <a:ext cx="720946" cy="1614753"/>
        </a:xfrm>
        <a:custGeom>
          <a:avLst/>
          <a:gdLst/>
          <a:ahLst/>
          <a:cxnLst/>
          <a:rect l="0" t="0" r="0" b="0"/>
          <a:pathLst>
            <a:path>
              <a:moveTo>
                <a:pt x="0" y="0"/>
              </a:moveTo>
              <a:lnTo>
                <a:pt x="0" y="1614753"/>
              </a:lnTo>
              <a:lnTo>
                <a:pt x="720946" y="1614753"/>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F9FFE2-0DAE-4BE7-B69E-1D85A8AE9401}">
      <dsp:nvSpPr>
        <dsp:cNvPr id="0" name=""/>
        <dsp:cNvSpPr/>
      </dsp:nvSpPr>
      <dsp:spPr>
        <a:xfrm>
          <a:off x="1441892" y="2565787"/>
          <a:ext cx="6118947" cy="2356074"/>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kern="1200" dirty="0" smtClean="0">
              <a:latin typeface="+mj-lt"/>
            </a:rPr>
            <a:t>ENFOQUE INTEGRAL PARA HACER FRENTE AL FENÓMENO DE LA CORRUPCIÓN</a:t>
          </a:r>
          <a:endParaRPr lang="es-MX" sz="2800" b="1" kern="1200" dirty="0">
            <a:latin typeface="+mj-lt"/>
          </a:endParaRPr>
        </a:p>
      </dsp:txBody>
      <dsp:txXfrm>
        <a:off x="1510899" y="2634794"/>
        <a:ext cx="5980933" cy="221806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77831-055D-4FC4-89EF-0D26A3068CEA}">
      <dsp:nvSpPr>
        <dsp:cNvPr id="0" name=""/>
        <dsp:cNvSpPr/>
      </dsp:nvSpPr>
      <dsp:spPr>
        <a:xfrm>
          <a:off x="2023520" y="2967364"/>
          <a:ext cx="863768" cy="2334805"/>
        </a:xfrm>
        <a:custGeom>
          <a:avLst/>
          <a:gdLst/>
          <a:ahLst/>
          <a:cxnLst/>
          <a:rect l="0" t="0" r="0" b="0"/>
          <a:pathLst>
            <a:path>
              <a:moveTo>
                <a:pt x="0" y="0"/>
              </a:moveTo>
              <a:lnTo>
                <a:pt x="431884" y="0"/>
              </a:lnTo>
              <a:lnTo>
                <a:pt x="431884" y="2334805"/>
              </a:lnTo>
              <a:lnTo>
                <a:pt x="863768" y="233480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2393168" y="4072530"/>
        <a:ext cx="124473" cy="124473"/>
      </dsp:txXfrm>
    </dsp:sp>
    <dsp:sp modelId="{C9BA8695-28A8-4D6B-A2CD-FFD2246FF73D}">
      <dsp:nvSpPr>
        <dsp:cNvPr id="0" name=""/>
        <dsp:cNvSpPr/>
      </dsp:nvSpPr>
      <dsp:spPr>
        <a:xfrm>
          <a:off x="2023520" y="2967364"/>
          <a:ext cx="863768" cy="641831"/>
        </a:xfrm>
        <a:custGeom>
          <a:avLst/>
          <a:gdLst/>
          <a:ahLst/>
          <a:cxnLst/>
          <a:rect l="0" t="0" r="0" b="0"/>
          <a:pathLst>
            <a:path>
              <a:moveTo>
                <a:pt x="0" y="0"/>
              </a:moveTo>
              <a:lnTo>
                <a:pt x="431884" y="0"/>
              </a:lnTo>
              <a:lnTo>
                <a:pt x="431884" y="641831"/>
              </a:lnTo>
              <a:lnTo>
                <a:pt x="863768" y="6418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428501" y="3261376"/>
        <a:ext cx="53806" cy="53806"/>
      </dsp:txXfrm>
    </dsp:sp>
    <dsp:sp modelId="{B1405AA7-CD3B-4EAC-B129-7B4A96C6237A}">
      <dsp:nvSpPr>
        <dsp:cNvPr id="0" name=""/>
        <dsp:cNvSpPr/>
      </dsp:nvSpPr>
      <dsp:spPr>
        <a:xfrm>
          <a:off x="2023520" y="2148613"/>
          <a:ext cx="863768" cy="818750"/>
        </a:xfrm>
        <a:custGeom>
          <a:avLst/>
          <a:gdLst/>
          <a:ahLst/>
          <a:cxnLst/>
          <a:rect l="0" t="0" r="0" b="0"/>
          <a:pathLst>
            <a:path>
              <a:moveTo>
                <a:pt x="0" y="818750"/>
              </a:moveTo>
              <a:lnTo>
                <a:pt x="431884" y="818750"/>
              </a:lnTo>
              <a:lnTo>
                <a:pt x="431884" y="0"/>
              </a:lnTo>
              <a:lnTo>
                <a:pt x="86376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425651" y="2528234"/>
        <a:ext cx="59507" cy="59507"/>
      </dsp:txXfrm>
    </dsp:sp>
    <dsp:sp modelId="{91B2D940-C845-4216-92A5-E56F24B650AB}">
      <dsp:nvSpPr>
        <dsp:cNvPr id="0" name=""/>
        <dsp:cNvSpPr/>
      </dsp:nvSpPr>
      <dsp:spPr>
        <a:xfrm>
          <a:off x="2023520" y="795700"/>
          <a:ext cx="863768" cy="2171663"/>
        </a:xfrm>
        <a:custGeom>
          <a:avLst/>
          <a:gdLst/>
          <a:ahLst/>
          <a:cxnLst/>
          <a:rect l="0" t="0" r="0" b="0"/>
          <a:pathLst>
            <a:path>
              <a:moveTo>
                <a:pt x="0" y="2171663"/>
              </a:moveTo>
              <a:lnTo>
                <a:pt x="431884" y="2171663"/>
              </a:lnTo>
              <a:lnTo>
                <a:pt x="431884" y="0"/>
              </a:lnTo>
              <a:lnTo>
                <a:pt x="86376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2396976" y="1823104"/>
        <a:ext cx="116856" cy="116856"/>
      </dsp:txXfrm>
    </dsp:sp>
    <dsp:sp modelId="{5BA92B4E-9515-4245-BBBF-016F3124F049}">
      <dsp:nvSpPr>
        <dsp:cNvPr id="0" name=""/>
        <dsp:cNvSpPr/>
      </dsp:nvSpPr>
      <dsp:spPr>
        <a:xfrm>
          <a:off x="731786" y="2921644"/>
          <a:ext cx="348344" cy="91440"/>
        </a:xfrm>
        <a:custGeom>
          <a:avLst/>
          <a:gdLst/>
          <a:ahLst/>
          <a:cxnLst/>
          <a:rect l="0" t="0" r="0" b="0"/>
          <a:pathLst>
            <a:path>
              <a:moveTo>
                <a:pt x="0" y="85255"/>
              </a:moveTo>
              <a:lnTo>
                <a:pt x="174172" y="85255"/>
              </a:lnTo>
              <a:lnTo>
                <a:pt x="174172" y="45720"/>
              </a:lnTo>
              <a:lnTo>
                <a:pt x="348344"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897194" y="2958599"/>
        <a:ext cx="17529" cy="17529"/>
      </dsp:txXfrm>
    </dsp:sp>
    <dsp:sp modelId="{14FAAB77-D9B1-42D4-B4F5-40DC38AF7B4D}">
      <dsp:nvSpPr>
        <dsp:cNvPr id="0" name=""/>
        <dsp:cNvSpPr/>
      </dsp:nvSpPr>
      <dsp:spPr>
        <a:xfrm rot="16200000">
          <a:off x="-2641006" y="2641006"/>
          <a:ext cx="6013798" cy="73178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FUNCIONES DEL SECRETARIO TÉCNICO</a:t>
          </a:r>
          <a:endParaRPr lang="es-MX" sz="2000" b="1" kern="1200" dirty="0">
            <a:latin typeface="+mj-lt"/>
          </a:endParaRPr>
        </a:p>
      </dsp:txBody>
      <dsp:txXfrm>
        <a:off x="-2641006" y="2641006"/>
        <a:ext cx="6013798" cy="731786"/>
      </dsp:txXfrm>
    </dsp:sp>
    <dsp:sp modelId="{38E9BA12-AABA-4223-BA8F-D6B59E2395CB}">
      <dsp:nvSpPr>
        <dsp:cNvPr id="0" name=""/>
        <dsp:cNvSpPr/>
      </dsp:nvSpPr>
      <dsp:spPr>
        <a:xfrm>
          <a:off x="1080130" y="432047"/>
          <a:ext cx="943389" cy="507063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ELABORAR Y PRESENTAR ANTE LA COMISIÓN EJECUTIVA</a:t>
          </a:r>
          <a:endParaRPr lang="es-MX" sz="2000" b="1" kern="1200" dirty="0">
            <a:latin typeface="+mj-lt"/>
          </a:endParaRPr>
        </a:p>
      </dsp:txBody>
      <dsp:txXfrm>
        <a:off x="1080130" y="432047"/>
        <a:ext cx="943389" cy="5070632"/>
      </dsp:txXfrm>
    </dsp:sp>
    <dsp:sp modelId="{8C314F69-F3F9-4020-B43D-2FBC511C5D22}">
      <dsp:nvSpPr>
        <dsp:cNvPr id="0" name=""/>
        <dsp:cNvSpPr/>
      </dsp:nvSpPr>
      <dsp:spPr>
        <a:xfrm>
          <a:off x="2887288" y="186590"/>
          <a:ext cx="6041703" cy="121822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METODOLOGÍAS DE LOS INDICADORES Y POLÍTICAS INTEGRALES</a:t>
          </a:r>
          <a:endParaRPr lang="es-MX" sz="2000" b="1" kern="1200" dirty="0">
            <a:latin typeface="+mj-lt"/>
          </a:endParaRPr>
        </a:p>
      </dsp:txBody>
      <dsp:txXfrm>
        <a:off x="2887288" y="186590"/>
        <a:ext cx="6041703" cy="1218220"/>
      </dsp:txXfrm>
    </dsp:sp>
    <dsp:sp modelId="{8512C886-C1FA-46E9-9EE9-FCF718A8512C}">
      <dsp:nvSpPr>
        <dsp:cNvPr id="0" name=""/>
        <dsp:cNvSpPr/>
      </dsp:nvSpPr>
      <dsp:spPr>
        <a:xfrm>
          <a:off x="2887288" y="1512172"/>
          <a:ext cx="6041703" cy="12728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EVALUACIONES SOBRE EL AVANCE Y CUMPLIMIENTO DE LAS POLÍTICAS INTEGRALES</a:t>
          </a:r>
          <a:endParaRPr lang="es-MX" sz="2000" b="1" kern="1200" dirty="0">
            <a:latin typeface="+mj-lt"/>
          </a:endParaRPr>
        </a:p>
      </dsp:txBody>
      <dsp:txXfrm>
        <a:off x="2887288" y="1512172"/>
        <a:ext cx="6041703" cy="1272881"/>
      </dsp:txXfrm>
    </dsp:sp>
    <dsp:sp modelId="{20A2430E-158C-45EA-A3C6-F3656AE407B7}">
      <dsp:nvSpPr>
        <dsp:cNvPr id="0" name=""/>
        <dsp:cNvSpPr/>
      </dsp:nvSpPr>
      <dsp:spPr>
        <a:xfrm>
          <a:off x="2887288" y="2952332"/>
          <a:ext cx="6041703" cy="131372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INFORMES DEL SNA CON BASE EN EL RESULTADO DE LAS EVALUACIONES</a:t>
          </a:r>
          <a:endParaRPr lang="es-MX" sz="2000" b="1" kern="1200" dirty="0">
            <a:latin typeface="+mj-lt"/>
          </a:endParaRPr>
        </a:p>
      </dsp:txBody>
      <dsp:txXfrm>
        <a:off x="2887288" y="2952332"/>
        <a:ext cx="6041703" cy="1313726"/>
      </dsp:txXfrm>
    </dsp:sp>
    <dsp:sp modelId="{650462FA-156E-4418-A5E8-6D0FC0C208B7}">
      <dsp:nvSpPr>
        <dsp:cNvPr id="0" name=""/>
        <dsp:cNvSpPr/>
      </dsp:nvSpPr>
      <dsp:spPr>
        <a:xfrm>
          <a:off x="2887288" y="4392492"/>
          <a:ext cx="6041703" cy="181935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INSUMOS NECESARIOS PARA LLEVAR A CABO LAS ACTIVIDADES DEL COMITÉ COORDINADOR</a:t>
          </a:r>
          <a:endParaRPr lang="es-MX" sz="2000" b="1" kern="1200" dirty="0">
            <a:latin typeface="+mj-lt"/>
          </a:endParaRPr>
        </a:p>
      </dsp:txBody>
      <dsp:txXfrm>
        <a:off x="2887288" y="4392492"/>
        <a:ext cx="6041703" cy="181935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8B6B1-8E9F-463D-9706-0B5771B59BB4}">
      <dsp:nvSpPr>
        <dsp:cNvPr id="0" name=""/>
        <dsp:cNvSpPr/>
      </dsp:nvSpPr>
      <dsp:spPr>
        <a:xfrm>
          <a:off x="694965" y="3251284"/>
          <a:ext cx="703862" cy="2424138"/>
        </a:xfrm>
        <a:custGeom>
          <a:avLst/>
          <a:gdLst/>
          <a:ahLst/>
          <a:cxnLst/>
          <a:rect l="0" t="0" r="0" b="0"/>
          <a:pathLst>
            <a:path>
              <a:moveTo>
                <a:pt x="0" y="0"/>
              </a:moveTo>
              <a:lnTo>
                <a:pt x="351931" y="0"/>
              </a:lnTo>
              <a:lnTo>
                <a:pt x="351931" y="2424138"/>
              </a:lnTo>
              <a:lnTo>
                <a:pt x="703862" y="24241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983790" y="4400246"/>
        <a:ext cx="126212" cy="126212"/>
      </dsp:txXfrm>
    </dsp:sp>
    <dsp:sp modelId="{F90F1050-13CD-4D98-8941-5BA3E2E15CC5}">
      <dsp:nvSpPr>
        <dsp:cNvPr id="0" name=""/>
        <dsp:cNvSpPr/>
      </dsp:nvSpPr>
      <dsp:spPr>
        <a:xfrm>
          <a:off x="694965" y="3251284"/>
          <a:ext cx="703862" cy="1240529"/>
        </a:xfrm>
        <a:custGeom>
          <a:avLst/>
          <a:gdLst/>
          <a:ahLst/>
          <a:cxnLst/>
          <a:rect l="0" t="0" r="0" b="0"/>
          <a:pathLst>
            <a:path>
              <a:moveTo>
                <a:pt x="0" y="0"/>
              </a:moveTo>
              <a:lnTo>
                <a:pt x="351931" y="0"/>
              </a:lnTo>
              <a:lnTo>
                <a:pt x="351931" y="1240529"/>
              </a:lnTo>
              <a:lnTo>
                <a:pt x="703862" y="124052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011239" y="3835891"/>
        <a:ext cx="71315" cy="71315"/>
      </dsp:txXfrm>
    </dsp:sp>
    <dsp:sp modelId="{039F4A2F-148E-4B0A-81EF-AC355FB4291C}">
      <dsp:nvSpPr>
        <dsp:cNvPr id="0" name=""/>
        <dsp:cNvSpPr/>
      </dsp:nvSpPr>
      <dsp:spPr>
        <a:xfrm>
          <a:off x="694965" y="3205564"/>
          <a:ext cx="703862" cy="91440"/>
        </a:xfrm>
        <a:custGeom>
          <a:avLst/>
          <a:gdLst/>
          <a:ahLst/>
          <a:cxnLst/>
          <a:rect l="0" t="0" r="0" b="0"/>
          <a:pathLst>
            <a:path>
              <a:moveTo>
                <a:pt x="0" y="45720"/>
              </a:moveTo>
              <a:lnTo>
                <a:pt x="351931" y="45720"/>
              </a:lnTo>
              <a:lnTo>
                <a:pt x="351931" y="96982"/>
              </a:lnTo>
              <a:lnTo>
                <a:pt x="703862" y="9698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029253" y="3233640"/>
        <a:ext cx="35286" cy="35286"/>
      </dsp:txXfrm>
    </dsp:sp>
    <dsp:sp modelId="{E5F14345-CCA3-4F48-865B-5902D3E20412}">
      <dsp:nvSpPr>
        <dsp:cNvPr id="0" name=""/>
        <dsp:cNvSpPr/>
      </dsp:nvSpPr>
      <dsp:spPr>
        <a:xfrm>
          <a:off x="694965" y="2079992"/>
          <a:ext cx="703862" cy="1171291"/>
        </a:xfrm>
        <a:custGeom>
          <a:avLst/>
          <a:gdLst/>
          <a:ahLst/>
          <a:cxnLst/>
          <a:rect l="0" t="0" r="0" b="0"/>
          <a:pathLst>
            <a:path>
              <a:moveTo>
                <a:pt x="0" y="1171291"/>
              </a:moveTo>
              <a:lnTo>
                <a:pt x="351931" y="1171291"/>
              </a:lnTo>
              <a:lnTo>
                <a:pt x="351931" y="0"/>
              </a:lnTo>
              <a:lnTo>
                <a:pt x="70386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012733" y="2631475"/>
        <a:ext cx="68325" cy="68325"/>
      </dsp:txXfrm>
    </dsp:sp>
    <dsp:sp modelId="{3E0EFCB0-7F75-4812-A744-BB41EE0926BF}">
      <dsp:nvSpPr>
        <dsp:cNvPr id="0" name=""/>
        <dsp:cNvSpPr/>
      </dsp:nvSpPr>
      <dsp:spPr>
        <a:xfrm>
          <a:off x="694965" y="1135489"/>
          <a:ext cx="703862" cy="2115794"/>
        </a:xfrm>
        <a:custGeom>
          <a:avLst/>
          <a:gdLst/>
          <a:ahLst/>
          <a:cxnLst/>
          <a:rect l="0" t="0" r="0" b="0"/>
          <a:pathLst>
            <a:path>
              <a:moveTo>
                <a:pt x="0" y="2115794"/>
              </a:moveTo>
              <a:lnTo>
                <a:pt x="351931" y="2115794"/>
              </a:lnTo>
              <a:lnTo>
                <a:pt x="351931" y="0"/>
              </a:lnTo>
              <a:lnTo>
                <a:pt x="70386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991151" y="2137641"/>
        <a:ext cx="111490" cy="111490"/>
      </dsp:txXfrm>
    </dsp:sp>
    <dsp:sp modelId="{7612138A-6D3D-44C7-8BCD-D978466CD89F}">
      <dsp:nvSpPr>
        <dsp:cNvPr id="0" name=""/>
        <dsp:cNvSpPr/>
      </dsp:nvSpPr>
      <dsp:spPr>
        <a:xfrm>
          <a:off x="694965" y="398359"/>
          <a:ext cx="703862" cy="2852924"/>
        </a:xfrm>
        <a:custGeom>
          <a:avLst/>
          <a:gdLst/>
          <a:ahLst/>
          <a:cxnLst/>
          <a:rect l="0" t="0" r="0" b="0"/>
          <a:pathLst>
            <a:path>
              <a:moveTo>
                <a:pt x="0" y="2852924"/>
              </a:moveTo>
              <a:lnTo>
                <a:pt x="351931" y="2852924"/>
              </a:lnTo>
              <a:lnTo>
                <a:pt x="351931" y="0"/>
              </a:lnTo>
              <a:lnTo>
                <a:pt x="70386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MX" sz="1100" kern="1200"/>
        </a:p>
      </dsp:txBody>
      <dsp:txXfrm>
        <a:off x="973434" y="1751359"/>
        <a:ext cx="146923" cy="146923"/>
      </dsp:txXfrm>
    </dsp:sp>
    <dsp:sp modelId="{4E4577B6-1294-44B0-9B02-4AA8D9D7F013}">
      <dsp:nvSpPr>
        <dsp:cNvPr id="0" name=""/>
        <dsp:cNvSpPr/>
      </dsp:nvSpPr>
      <dsp:spPr>
        <a:xfrm rot="16200000">
          <a:off x="-2454112" y="2906238"/>
          <a:ext cx="5608063" cy="69009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SISTEMAS LOCALES ANTICORRUPCIÓN</a:t>
          </a:r>
          <a:endParaRPr lang="es-MX" sz="2000" b="1" kern="1200" dirty="0">
            <a:latin typeface="+mj-lt"/>
          </a:endParaRPr>
        </a:p>
      </dsp:txBody>
      <dsp:txXfrm>
        <a:off x="-2454112" y="2906238"/>
        <a:ext cx="5608063" cy="690091"/>
      </dsp:txXfrm>
    </dsp:sp>
    <dsp:sp modelId="{5C139781-984C-4BE4-B9A2-C836F4704BEE}">
      <dsp:nvSpPr>
        <dsp:cNvPr id="0" name=""/>
        <dsp:cNvSpPr/>
      </dsp:nvSpPr>
      <dsp:spPr>
        <a:xfrm>
          <a:off x="1398827" y="235450"/>
          <a:ext cx="7170124" cy="32581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INSTANCIAS LOCALES DE COORDINACIÓN</a:t>
          </a:r>
          <a:endParaRPr lang="es-MX" sz="2000" b="1" kern="1200" dirty="0">
            <a:latin typeface="+mj-lt"/>
          </a:endParaRPr>
        </a:p>
      </dsp:txBody>
      <dsp:txXfrm>
        <a:off x="1398827" y="235450"/>
        <a:ext cx="7170124" cy="325818"/>
      </dsp:txXfrm>
    </dsp:sp>
    <dsp:sp modelId="{28F0A5C0-4F0D-4C09-AA27-423E7DBFF3C6}">
      <dsp:nvSpPr>
        <dsp:cNvPr id="0" name=""/>
        <dsp:cNvSpPr/>
      </dsp:nvSpPr>
      <dsp:spPr>
        <a:xfrm>
          <a:off x="1398827" y="827651"/>
          <a:ext cx="7170124" cy="61567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INTEGRANTES Y ATRIBUCIONES EQUIVALENTES AL SNA</a:t>
          </a:r>
          <a:endParaRPr lang="es-MX" sz="2000" b="1" kern="1200" dirty="0">
            <a:latin typeface="+mj-lt"/>
          </a:endParaRPr>
        </a:p>
      </dsp:txBody>
      <dsp:txXfrm>
        <a:off x="1398827" y="827651"/>
        <a:ext cx="7170124" cy="615675"/>
      </dsp:txXfrm>
    </dsp:sp>
    <dsp:sp modelId="{136E109D-390D-4472-AB21-4779E9484C64}">
      <dsp:nvSpPr>
        <dsp:cNvPr id="0" name=""/>
        <dsp:cNvSpPr/>
      </dsp:nvSpPr>
      <dsp:spPr>
        <a:xfrm>
          <a:off x="1398827" y="1709709"/>
          <a:ext cx="7170124" cy="74056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ACCESO A LA INFORMACIÓN PUBLICA NECESARIA PARA DESEMPEÑO DE SUS FUNCIONES</a:t>
          </a:r>
          <a:endParaRPr lang="es-MX" sz="2000" b="1" kern="1200" dirty="0">
            <a:latin typeface="+mj-lt"/>
          </a:endParaRPr>
        </a:p>
      </dsp:txBody>
      <dsp:txXfrm>
        <a:off x="1398827" y="1709709"/>
        <a:ext cx="7170124" cy="740566"/>
      </dsp:txXfrm>
    </dsp:sp>
    <dsp:sp modelId="{22DBA7E6-1E24-4FFE-970E-3590E719B3C2}">
      <dsp:nvSpPr>
        <dsp:cNvPr id="0" name=""/>
        <dsp:cNvSpPr/>
      </dsp:nvSpPr>
      <dsp:spPr>
        <a:xfrm>
          <a:off x="1398827" y="2716658"/>
          <a:ext cx="7170124" cy="117177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ATRIBUCIONES Y PROCEDIMIENTOS PARA DAR SEGUIMIENTO A LAS RECOMENDACIONES, INFORMES Y POLÍTICAS</a:t>
          </a:r>
          <a:endParaRPr lang="es-MX" sz="2000" b="1" kern="1200" dirty="0">
            <a:latin typeface="+mj-lt"/>
          </a:endParaRPr>
        </a:p>
      </dsp:txBody>
      <dsp:txXfrm>
        <a:off x="1398827" y="2716658"/>
        <a:ext cx="7170124" cy="1171776"/>
      </dsp:txXfrm>
    </dsp:sp>
    <dsp:sp modelId="{77588A4A-FD57-42A3-9470-87E1FD387B83}">
      <dsp:nvSpPr>
        <dsp:cNvPr id="0" name=""/>
        <dsp:cNvSpPr/>
      </dsp:nvSpPr>
      <dsp:spPr>
        <a:xfrm>
          <a:off x="1398827" y="4154817"/>
          <a:ext cx="7170124" cy="673991"/>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INFORME PUBLICO SOBRE LAS ACCIONES ANTICORRUPCIÓN</a:t>
          </a:r>
          <a:endParaRPr lang="es-MX" sz="2000" b="1" kern="1200" dirty="0">
            <a:latin typeface="+mj-lt"/>
          </a:endParaRPr>
        </a:p>
      </dsp:txBody>
      <dsp:txXfrm>
        <a:off x="1398827" y="4154817"/>
        <a:ext cx="7170124" cy="673991"/>
      </dsp:txXfrm>
    </dsp:sp>
    <dsp:sp modelId="{8D546520-694A-42FA-B66E-F7B37EFAE960}">
      <dsp:nvSpPr>
        <dsp:cNvPr id="0" name=""/>
        <dsp:cNvSpPr/>
      </dsp:nvSpPr>
      <dsp:spPr>
        <a:xfrm>
          <a:off x="1398827" y="5095192"/>
          <a:ext cx="7170124" cy="116046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DESIGNACIÓN DE INTEGRANTES DE LOS CPC LOCALES CON BASE EN LOS REQUISITOS Y PROCEDIMIENTOS APLICABLES AL CPC</a:t>
          </a:r>
          <a:endParaRPr lang="es-MX" sz="2000" b="1" kern="1200" dirty="0">
            <a:latin typeface="+mj-lt"/>
          </a:endParaRPr>
        </a:p>
      </dsp:txBody>
      <dsp:txXfrm>
        <a:off x="1398827" y="5095192"/>
        <a:ext cx="7170124" cy="116046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112C4-5914-4151-8D2A-D2196F72B631}">
      <dsp:nvSpPr>
        <dsp:cNvPr id="0" name=""/>
        <dsp:cNvSpPr/>
      </dsp:nvSpPr>
      <dsp:spPr>
        <a:xfrm>
          <a:off x="-5947741" y="-910161"/>
          <a:ext cx="7080563" cy="7080563"/>
        </a:xfrm>
        <a:prstGeom prst="blockArc">
          <a:avLst>
            <a:gd name="adj1" fmla="val 18900000"/>
            <a:gd name="adj2" fmla="val 2700000"/>
            <a:gd name="adj3" fmla="val 30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F903AE-5C39-4669-8C08-66E3AE8C4DB3}">
      <dsp:nvSpPr>
        <dsp:cNvPr id="0" name=""/>
        <dsp:cNvSpPr/>
      </dsp:nvSpPr>
      <dsp:spPr>
        <a:xfrm>
          <a:off x="495078" y="127545"/>
          <a:ext cx="8215817" cy="105996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82" tIns="35560" rIns="35560" bIns="35560" numCol="1" spcCol="1270" anchor="ctr" anchorCtr="0">
          <a:noAutofit/>
        </a:bodyPr>
        <a:lstStyle/>
        <a:p>
          <a:pPr lvl="0" algn="l" defTabSz="622300" rtl="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Distribuir competencias entre los órdenes de gobierno para establecer las responsabilidades administrativas de los Servidores Públicos; sus obligaciones; las sanciones aplicables por los actos u omisiones en que incurran y, las que correspondan a los particulares vinculados con faltas administrativas graves, estableciendo los procedimientos correspondientes para su aplicación;</a:t>
          </a:r>
          <a:endParaRPr lang="es-MX" sz="1400" kern="1200" dirty="0">
            <a:latin typeface="Arial" panose="020B0604020202020204" pitchFamily="34" charset="0"/>
            <a:cs typeface="Arial" panose="020B0604020202020204" pitchFamily="34" charset="0"/>
          </a:endParaRPr>
        </a:p>
      </dsp:txBody>
      <dsp:txXfrm>
        <a:off x="495078" y="127545"/>
        <a:ext cx="8215817" cy="1059968"/>
      </dsp:txXfrm>
    </dsp:sp>
    <dsp:sp modelId="{F8A80ECF-130E-40DD-A894-46BD955B8B3C}">
      <dsp:nvSpPr>
        <dsp:cNvPr id="0" name=""/>
        <dsp:cNvSpPr/>
      </dsp:nvSpPr>
      <dsp:spPr>
        <a:xfrm>
          <a:off x="83990" y="246442"/>
          <a:ext cx="822175" cy="822175"/>
        </a:xfrm>
        <a:prstGeom prst="ellipse">
          <a:avLst/>
        </a:prstGeom>
        <a:blipFill rotWithShape="0">
          <a:blip xmlns:r="http://schemas.openxmlformats.org/officeDocument/2006/relationships" r:embed="rId1"/>
          <a:stretch>
            <a:fillRect/>
          </a:stretch>
        </a:blipFill>
        <a:ln w="25400" cap="flat" cmpd="sng" algn="ctr">
          <a:solidFill>
            <a:srgbClr val="0C31A8"/>
          </a:solidFill>
          <a:prstDash val="solid"/>
        </a:ln>
        <a:effectLst/>
      </dsp:spPr>
      <dsp:style>
        <a:lnRef idx="2">
          <a:scrgbClr r="0" g="0" b="0"/>
        </a:lnRef>
        <a:fillRef idx="1">
          <a:scrgbClr r="0" g="0" b="0"/>
        </a:fillRef>
        <a:effectRef idx="0">
          <a:scrgbClr r="0" g="0" b="0"/>
        </a:effectRef>
        <a:fontRef idx="minor"/>
      </dsp:style>
    </dsp:sp>
    <dsp:sp modelId="{15D0278B-6777-4550-8853-5E6FB6CBEAFD}">
      <dsp:nvSpPr>
        <dsp:cNvPr id="0" name=""/>
        <dsp:cNvSpPr/>
      </dsp:nvSpPr>
      <dsp:spPr>
        <a:xfrm>
          <a:off x="966395" y="1314955"/>
          <a:ext cx="7744500" cy="65774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82" tIns="35560" rIns="35560" bIns="35560" numCol="1" spcCol="1270" anchor="ctr" anchorCtr="0">
          <a:noAutofit/>
        </a:bodyPr>
        <a:lstStyle/>
        <a:p>
          <a:pPr lvl="0" algn="l" defTabSz="622300" rtl="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Establecer los principios y obligaciones que rigen la actuación de los Servidores Públicos;</a:t>
          </a:r>
          <a:endParaRPr lang="es-MX" sz="1400" kern="1200" dirty="0">
            <a:latin typeface="Arial" panose="020B0604020202020204" pitchFamily="34" charset="0"/>
            <a:cs typeface="Arial" panose="020B0604020202020204" pitchFamily="34" charset="0"/>
          </a:endParaRPr>
        </a:p>
      </dsp:txBody>
      <dsp:txXfrm>
        <a:off x="966395" y="1314955"/>
        <a:ext cx="7744500" cy="657740"/>
      </dsp:txXfrm>
    </dsp:sp>
    <dsp:sp modelId="{ABFB607F-6155-485A-BE57-E1FF4708BE36}">
      <dsp:nvSpPr>
        <dsp:cNvPr id="0" name=""/>
        <dsp:cNvSpPr/>
      </dsp:nvSpPr>
      <dsp:spPr>
        <a:xfrm>
          <a:off x="504057" y="1232737"/>
          <a:ext cx="924676" cy="822175"/>
        </a:xfrm>
        <a:prstGeom prst="ellipse">
          <a:avLst/>
        </a:prstGeom>
        <a:blipFill rotWithShape="0">
          <a:blip xmlns:r="http://schemas.openxmlformats.org/officeDocument/2006/relationships" r:embed="rId2"/>
          <a:stretch>
            <a:fillRect/>
          </a:stretch>
        </a:blipFill>
        <a:ln w="25400" cap="flat" cmpd="sng" algn="ctr">
          <a:solidFill>
            <a:srgbClr val="0C31A8"/>
          </a:solidFill>
          <a:prstDash val="solid"/>
        </a:ln>
        <a:effectLst/>
      </dsp:spPr>
      <dsp:style>
        <a:lnRef idx="2">
          <a:scrgbClr r="0" g="0" b="0"/>
        </a:lnRef>
        <a:fillRef idx="1">
          <a:scrgbClr r="0" g="0" b="0"/>
        </a:fillRef>
        <a:effectRef idx="0">
          <a:scrgbClr r="0" g="0" b="0"/>
        </a:effectRef>
        <a:fontRef idx="minor"/>
      </dsp:style>
    </dsp:sp>
    <dsp:sp modelId="{15BDFC88-8B57-4B93-AE45-E370CA5A9FD2}">
      <dsp:nvSpPr>
        <dsp:cNvPr id="0" name=""/>
        <dsp:cNvSpPr/>
      </dsp:nvSpPr>
      <dsp:spPr>
        <a:xfrm>
          <a:off x="1079285" y="2210537"/>
          <a:ext cx="7599843" cy="8391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82" tIns="35560" rIns="35560" bIns="35560" numCol="1" spcCol="1270" anchor="ctr" anchorCtr="0">
          <a:noAutofit/>
        </a:bodyPr>
        <a:lstStyle/>
        <a:p>
          <a:pPr lvl="0" algn="l" defTabSz="622300" rtl="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Establecer las faltas administrativas graves y no graves de los Servidores Públicos, las sanciones aplicables a las mismas, así como los procedimientos para su aplicación y las facultades de las autoridades competentes para tal efecto;</a:t>
          </a:r>
          <a:endParaRPr lang="es-MX" sz="1400" kern="1200" dirty="0">
            <a:latin typeface="Arial" panose="020B0604020202020204" pitchFamily="34" charset="0"/>
            <a:cs typeface="Arial" panose="020B0604020202020204" pitchFamily="34" charset="0"/>
          </a:endParaRPr>
        </a:p>
      </dsp:txBody>
      <dsp:txXfrm>
        <a:off x="1079285" y="2210537"/>
        <a:ext cx="7599843" cy="839165"/>
      </dsp:txXfrm>
    </dsp:sp>
    <dsp:sp modelId="{12923A8F-B54D-4362-9616-E26F8DDD683D}">
      <dsp:nvSpPr>
        <dsp:cNvPr id="0" name=""/>
        <dsp:cNvSpPr/>
      </dsp:nvSpPr>
      <dsp:spPr>
        <a:xfrm>
          <a:off x="576066" y="2232253"/>
          <a:ext cx="966179" cy="822175"/>
        </a:xfrm>
        <a:prstGeom prst="ellipse">
          <a:avLst/>
        </a:prstGeom>
        <a:blipFill rotWithShape="0">
          <a:blip xmlns:r="http://schemas.openxmlformats.org/officeDocument/2006/relationships" r:embed="rId3"/>
          <a:stretch>
            <a:fillRect/>
          </a:stretch>
        </a:blipFill>
        <a:ln w="25400" cap="flat" cmpd="sng" algn="ctr">
          <a:solidFill>
            <a:srgbClr val="0C31A8"/>
          </a:solidFill>
          <a:prstDash val="solid"/>
        </a:ln>
        <a:effectLst/>
      </dsp:spPr>
      <dsp:style>
        <a:lnRef idx="2">
          <a:scrgbClr r="0" g="0" b="0"/>
        </a:lnRef>
        <a:fillRef idx="1">
          <a:scrgbClr r="0" g="0" b="0"/>
        </a:fillRef>
        <a:effectRef idx="0">
          <a:scrgbClr r="0" g="0" b="0"/>
        </a:effectRef>
        <a:fontRef idx="minor"/>
      </dsp:style>
    </dsp:sp>
    <dsp:sp modelId="{804F4572-791B-4C1A-B21A-5044F4FE3430}">
      <dsp:nvSpPr>
        <dsp:cNvPr id="0" name=""/>
        <dsp:cNvSpPr/>
      </dsp:nvSpPr>
      <dsp:spPr>
        <a:xfrm>
          <a:off x="966395" y="3287545"/>
          <a:ext cx="7744500" cy="65774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82" tIns="35560" rIns="35560" bIns="35560" numCol="1" spcCol="1270" anchor="ctr" anchorCtr="0">
          <a:noAutofit/>
        </a:bodyPr>
        <a:lstStyle/>
        <a:p>
          <a:pPr lvl="0" algn="just" defTabSz="622300" rtl="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Determinar los mecanismos para la prevención, corrección e investigación de responsabilidades administrativas, y</a:t>
          </a:r>
          <a:endParaRPr lang="es-MX" sz="1400" kern="1200" dirty="0">
            <a:latin typeface="Arial" panose="020B0604020202020204" pitchFamily="34" charset="0"/>
            <a:cs typeface="Arial" panose="020B0604020202020204" pitchFamily="34" charset="0"/>
          </a:endParaRPr>
        </a:p>
      </dsp:txBody>
      <dsp:txXfrm>
        <a:off x="966395" y="3287545"/>
        <a:ext cx="7744500" cy="657740"/>
      </dsp:txXfrm>
    </dsp:sp>
    <dsp:sp modelId="{76D4D75A-DEC8-4739-9A6F-EEF92787684A}">
      <dsp:nvSpPr>
        <dsp:cNvPr id="0" name=""/>
        <dsp:cNvSpPr/>
      </dsp:nvSpPr>
      <dsp:spPr>
        <a:xfrm>
          <a:off x="555307" y="3205327"/>
          <a:ext cx="822175" cy="822175"/>
        </a:xfrm>
        <a:prstGeom prst="ellipse">
          <a:avLst/>
        </a:prstGeom>
        <a:blipFill rotWithShape="0">
          <a:blip xmlns:r="http://schemas.openxmlformats.org/officeDocument/2006/relationships" r:embed="rId4"/>
          <a:stretch>
            <a:fillRect/>
          </a:stretch>
        </a:blipFill>
        <a:ln w="25400" cap="flat" cmpd="sng" algn="ctr">
          <a:solidFill>
            <a:srgbClr val="0C31A8"/>
          </a:solidFill>
          <a:prstDash val="solid"/>
        </a:ln>
        <a:effectLst/>
      </dsp:spPr>
      <dsp:style>
        <a:lnRef idx="2">
          <a:scrgbClr r="0" g="0" b="0"/>
        </a:lnRef>
        <a:fillRef idx="1">
          <a:scrgbClr r="0" g="0" b="0"/>
        </a:fillRef>
        <a:effectRef idx="0">
          <a:scrgbClr r="0" g="0" b="0"/>
        </a:effectRef>
        <a:fontRef idx="minor"/>
      </dsp:style>
    </dsp:sp>
    <dsp:sp modelId="{2E46DD88-DAA0-4C9B-9492-CBA8D85EAA88}">
      <dsp:nvSpPr>
        <dsp:cNvPr id="0" name=""/>
        <dsp:cNvSpPr/>
      </dsp:nvSpPr>
      <dsp:spPr>
        <a:xfrm>
          <a:off x="463365" y="4273840"/>
          <a:ext cx="8215817" cy="65774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82" tIns="35560" rIns="35560" bIns="35560" numCol="1" spcCol="1270" anchor="ctr" anchorCtr="0">
          <a:noAutofit/>
        </a:bodyPr>
        <a:lstStyle/>
        <a:p>
          <a:pPr lvl="0" algn="l" defTabSz="622300" rtl="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Crear las bases para que todo ente público establezca políticas eficaces de ética pública y responsabilidad en el servicio público.</a:t>
          </a:r>
          <a:endParaRPr lang="es-MX" sz="1400" kern="1200" dirty="0">
            <a:latin typeface="Arial" panose="020B0604020202020204" pitchFamily="34" charset="0"/>
            <a:cs typeface="Arial" panose="020B0604020202020204" pitchFamily="34" charset="0"/>
          </a:endParaRPr>
        </a:p>
      </dsp:txBody>
      <dsp:txXfrm>
        <a:off x="463365" y="4273840"/>
        <a:ext cx="8215817" cy="657740"/>
      </dsp:txXfrm>
    </dsp:sp>
    <dsp:sp modelId="{54F8E336-06EC-4046-B10C-2453B19E4570}">
      <dsp:nvSpPr>
        <dsp:cNvPr id="0" name=""/>
        <dsp:cNvSpPr/>
      </dsp:nvSpPr>
      <dsp:spPr>
        <a:xfrm>
          <a:off x="83990" y="4191623"/>
          <a:ext cx="822175" cy="822175"/>
        </a:xfrm>
        <a:prstGeom prst="ellipse">
          <a:avLst/>
        </a:prstGeom>
        <a:blipFill rotWithShape="0">
          <a:blip xmlns:r="http://schemas.openxmlformats.org/officeDocument/2006/relationships" r:embed="rId5"/>
          <a:stretch>
            <a:fillRect/>
          </a:stretch>
        </a:blipFill>
        <a:ln w="25400" cap="flat" cmpd="sng" algn="ctr">
          <a:solidFill>
            <a:srgbClr val="0C31A8"/>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C1830-65BC-4154-BCC6-41A90E87078F}">
      <dsp:nvSpPr>
        <dsp:cNvPr id="0" name=""/>
        <dsp:cNvSpPr/>
      </dsp:nvSpPr>
      <dsp:spPr>
        <a:xfrm>
          <a:off x="2981577" y="1523"/>
          <a:ext cx="717689" cy="466497"/>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t>Disciplina </a:t>
          </a:r>
          <a:endParaRPr lang="es-MX" sz="1100" b="1" kern="1200" dirty="0"/>
        </a:p>
      </dsp:txBody>
      <dsp:txXfrm>
        <a:off x="3004350" y="24296"/>
        <a:ext cx="672143" cy="420951"/>
      </dsp:txXfrm>
    </dsp:sp>
    <dsp:sp modelId="{A4A7E668-C399-4F41-B41A-A74D24B161DA}">
      <dsp:nvSpPr>
        <dsp:cNvPr id="0" name=""/>
        <dsp:cNvSpPr/>
      </dsp:nvSpPr>
      <dsp:spPr>
        <a:xfrm>
          <a:off x="1398219" y="234772"/>
          <a:ext cx="3884403" cy="3884403"/>
        </a:xfrm>
        <a:custGeom>
          <a:avLst/>
          <a:gdLst/>
          <a:ahLst/>
          <a:cxnLst/>
          <a:rect l="0" t="0" r="0" b="0"/>
          <a:pathLst>
            <a:path>
              <a:moveTo>
                <a:pt x="2305406" y="34263"/>
              </a:moveTo>
              <a:arcTo wR="1942201" hR="1942201" stAng="16846689" swAng="7714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5AA841-5B25-4785-A1B3-2FC527F6E0B0}">
      <dsp:nvSpPr>
        <dsp:cNvPr id="0" name=""/>
        <dsp:cNvSpPr/>
      </dsp:nvSpPr>
      <dsp:spPr>
        <a:xfrm>
          <a:off x="4123174" y="372450"/>
          <a:ext cx="717689" cy="466497"/>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t>Legalidad </a:t>
          </a:r>
          <a:endParaRPr lang="es-MX" sz="1100" b="1" kern="1200" dirty="0"/>
        </a:p>
      </dsp:txBody>
      <dsp:txXfrm>
        <a:off x="4145947" y="395223"/>
        <a:ext cx="672143" cy="420951"/>
      </dsp:txXfrm>
    </dsp:sp>
    <dsp:sp modelId="{C35F2205-9991-404D-B048-6C1C3445D4EF}">
      <dsp:nvSpPr>
        <dsp:cNvPr id="0" name=""/>
        <dsp:cNvSpPr/>
      </dsp:nvSpPr>
      <dsp:spPr>
        <a:xfrm>
          <a:off x="1398219" y="234772"/>
          <a:ext cx="3884403" cy="3884403"/>
        </a:xfrm>
        <a:custGeom>
          <a:avLst/>
          <a:gdLst/>
          <a:ahLst/>
          <a:cxnLst/>
          <a:rect l="0" t="0" r="0" b="0"/>
          <a:pathLst>
            <a:path>
              <a:moveTo>
                <a:pt x="3354188" y="608620"/>
              </a:moveTo>
              <a:arcTo wR="1942201" hR="1942201" stAng="18998145" swAng="10663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393A07-5751-4F3F-8E48-30865C934774}">
      <dsp:nvSpPr>
        <dsp:cNvPr id="0" name=""/>
        <dsp:cNvSpPr/>
      </dsp:nvSpPr>
      <dsp:spPr>
        <a:xfrm>
          <a:off x="4738801" y="1343551"/>
          <a:ext cx="897527" cy="466497"/>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t>Objetividad</a:t>
          </a:r>
          <a:endParaRPr lang="es-MX" sz="1100" b="1" kern="1200" dirty="0"/>
        </a:p>
      </dsp:txBody>
      <dsp:txXfrm>
        <a:off x="4761574" y="1366324"/>
        <a:ext cx="851981" cy="420951"/>
      </dsp:txXfrm>
    </dsp:sp>
    <dsp:sp modelId="{03CF65F5-BF13-41C0-887C-3A503764DBB2}">
      <dsp:nvSpPr>
        <dsp:cNvPr id="0" name=""/>
        <dsp:cNvSpPr/>
      </dsp:nvSpPr>
      <dsp:spPr>
        <a:xfrm>
          <a:off x="1398219" y="234772"/>
          <a:ext cx="3884403" cy="3884403"/>
        </a:xfrm>
        <a:custGeom>
          <a:avLst/>
          <a:gdLst/>
          <a:ahLst/>
          <a:cxnLst/>
          <a:rect l="0" t="0" r="0" b="0"/>
          <a:pathLst>
            <a:path>
              <a:moveTo>
                <a:pt x="3850801" y="1582486"/>
              </a:moveTo>
              <a:arcTo wR="1942201" hR="1942201" stAng="20959597" swAng="12808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689DAF-0A9F-40C1-AB2F-2F352C7C3ABF}">
      <dsp:nvSpPr>
        <dsp:cNvPr id="0" name=""/>
        <dsp:cNvSpPr/>
      </dsp:nvSpPr>
      <dsp:spPr>
        <a:xfrm>
          <a:off x="4564345" y="2543898"/>
          <a:ext cx="1246439" cy="466497"/>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t>Profesionalismo </a:t>
          </a:r>
          <a:endParaRPr lang="es-MX" sz="1100" b="1" kern="1200" dirty="0"/>
        </a:p>
      </dsp:txBody>
      <dsp:txXfrm>
        <a:off x="4587118" y="2566671"/>
        <a:ext cx="1200893" cy="420951"/>
      </dsp:txXfrm>
    </dsp:sp>
    <dsp:sp modelId="{3444F08A-C3C3-4B41-909C-969F8243287F}">
      <dsp:nvSpPr>
        <dsp:cNvPr id="0" name=""/>
        <dsp:cNvSpPr/>
      </dsp:nvSpPr>
      <dsp:spPr>
        <a:xfrm>
          <a:off x="1398219" y="234772"/>
          <a:ext cx="3884403" cy="3884403"/>
        </a:xfrm>
        <a:custGeom>
          <a:avLst/>
          <a:gdLst/>
          <a:ahLst/>
          <a:cxnLst/>
          <a:rect l="0" t="0" r="0" b="0"/>
          <a:pathLst>
            <a:path>
              <a:moveTo>
                <a:pt x="3693133" y="2782669"/>
              </a:moveTo>
              <a:arcTo wR="1942201" hR="1942201" stAng="1538493" swAng="136376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2A4BCC-738E-40BE-80F8-D2C4B71E5C2F}">
      <dsp:nvSpPr>
        <dsp:cNvPr id="0" name=""/>
        <dsp:cNvSpPr/>
      </dsp:nvSpPr>
      <dsp:spPr>
        <a:xfrm>
          <a:off x="4123174" y="3633869"/>
          <a:ext cx="717689" cy="228756"/>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t>Honradez</a:t>
          </a:r>
          <a:endParaRPr lang="es-MX" sz="1100" b="1" kern="1200" dirty="0"/>
        </a:p>
      </dsp:txBody>
      <dsp:txXfrm>
        <a:off x="4134341" y="3645036"/>
        <a:ext cx="695355" cy="206422"/>
      </dsp:txXfrm>
    </dsp:sp>
    <dsp:sp modelId="{9EB8C802-972B-479A-923A-9E15A2420F6E}">
      <dsp:nvSpPr>
        <dsp:cNvPr id="0" name=""/>
        <dsp:cNvSpPr/>
      </dsp:nvSpPr>
      <dsp:spPr>
        <a:xfrm>
          <a:off x="1398219" y="234772"/>
          <a:ext cx="3884403" cy="3884403"/>
        </a:xfrm>
        <a:custGeom>
          <a:avLst/>
          <a:gdLst/>
          <a:ahLst/>
          <a:cxnLst/>
          <a:rect l="0" t="0" r="0" b="0"/>
          <a:pathLst>
            <a:path>
              <a:moveTo>
                <a:pt x="2901332" y="3631052"/>
              </a:moveTo>
              <a:arcTo wR="1942201" hR="1942201" stAng="3624415" swAng="112532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F085D2-49FA-4706-BDD4-10DAFFE8635D}">
      <dsp:nvSpPr>
        <dsp:cNvPr id="0" name=""/>
        <dsp:cNvSpPr/>
      </dsp:nvSpPr>
      <dsp:spPr>
        <a:xfrm>
          <a:off x="2981577" y="3885926"/>
          <a:ext cx="717689" cy="466497"/>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t>Lealtad </a:t>
          </a:r>
          <a:endParaRPr lang="es-MX" sz="1100" b="1" kern="1200" dirty="0"/>
        </a:p>
      </dsp:txBody>
      <dsp:txXfrm>
        <a:off x="3004350" y="3908699"/>
        <a:ext cx="672143" cy="420951"/>
      </dsp:txXfrm>
    </dsp:sp>
    <dsp:sp modelId="{58F61578-DE41-4DCA-BD1D-B60C3102DB27}">
      <dsp:nvSpPr>
        <dsp:cNvPr id="0" name=""/>
        <dsp:cNvSpPr/>
      </dsp:nvSpPr>
      <dsp:spPr>
        <a:xfrm>
          <a:off x="1398219" y="234772"/>
          <a:ext cx="3884403" cy="3884403"/>
        </a:xfrm>
        <a:custGeom>
          <a:avLst/>
          <a:gdLst/>
          <a:ahLst/>
          <a:cxnLst/>
          <a:rect l="0" t="0" r="0" b="0"/>
          <a:pathLst>
            <a:path>
              <a:moveTo>
                <a:pt x="1578400" y="3850026"/>
              </a:moveTo>
              <a:arcTo wR="1942201" hR="1942201" stAng="6047764" swAng="87758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98A2ED-4E21-445C-9E86-6817DEC78F22}">
      <dsp:nvSpPr>
        <dsp:cNvPr id="0" name=""/>
        <dsp:cNvSpPr/>
      </dsp:nvSpPr>
      <dsp:spPr>
        <a:xfrm>
          <a:off x="1512167" y="3567561"/>
          <a:ext cx="1373312" cy="361372"/>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t>Imparcialidad</a:t>
          </a:r>
          <a:r>
            <a:rPr lang="es-MX" sz="800" b="1" kern="1200" dirty="0" smtClean="0"/>
            <a:t> </a:t>
          </a:r>
          <a:endParaRPr lang="es-MX" sz="800" b="1" kern="1200" dirty="0"/>
        </a:p>
      </dsp:txBody>
      <dsp:txXfrm>
        <a:off x="1529808" y="3585202"/>
        <a:ext cx="1338030" cy="326090"/>
      </dsp:txXfrm>
    </dsp:sp>
    <dsp:sp modelId="{1A8A1574-C7A8-419D-B5D5-375DD2238036}">
      <dsp:nvSpPr>
        <dsp:cNvPr id="0" name=""/>
        <dsp:cNvSpPr/>
      </dsp:nvSpPr>
      <dsp:spPr>
        <a:xfrm>
          <a:off x="1398219" y="234772"/>
          <a:ext cx="3884403" cy="3884403"/>
        </a:xfrm>
        <a:custGeom>
          <a:avLst/>
          <a:gdLst/>
          <a:ahLst/>
          <a:cxnLst/>
          <a:rect l="0" t="0" r="0" b="0"/>
          <a:pathLst>
            <a:path>
              <a:moveTo>
                <a:pt x="581425" y="3327999"/>
              </a:moveTo>
              <a:arcTo wR="1942201" hR="1942201" stAng="8068684" swAng="119451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4BF2CC-FA4A-4200-9908-7323F38D047C}">
      <dsp:nvSpPr>
        <dsp:cNvPr id="0" name=""/>
        <dsp:cNvSpPr/>
      </dsp:nvSpPr>
      <dsp:spPr>
        <a:xfrm>
          <a:off x="993970" y="2543898"/>
          <a:ext cx="998614" cy="466497"/>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t>Integridad </a:t>
          </a:r>
          <a:endParaRPr lang="es-MX" sz="1100" b="1" kern="1200" dirty="0"/>
        </a:p>
      </dsp:txBody>
      <dsp:txXfrm>
        <a:off x="1016743" y="2566671"/>
        <a:ext cx="953068" cy="420951"/>
      </dsp:txXfrm>
    </dsp:sp>
    <dsp:sp modelId="{866A190E-DB09-473E-BA81-6E09138D1110}">
      <dsp:nvSpPr>
        <dsp:cNvPr id="0" name=""/>
        <dsp:cNvSpPr/>
      </dsp:nvSpPr>
      <dsp:spPr>
        <a:xfrm>
          <a:off x="1398219" y="234772"/>
          <a:ext cx="3884403" cy="3884403"/>
        </a:xfrm>
        <a:custGeom>
          <a:avLst/>
          <a:gdLst/>
          <a:ahLst/>
          <a:cxnLst/>
          <a:rect l="0" t="0" r="0" b="0"/>
          <a:pathLst>
            <a:path>
              <a:moveTo>
                <a:pt x="33602" y="2301917"/>
              </a:moveTo>
              <a:arcTo wR="1942201" hR="1942201" stAng="10159597" swAng="12808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C34E6E-CEA0-4C77-A673-F61801A5E7F2}">
      <dsp:nvSpPr>
        <dsp:cNvPr id="0" name=""/>
        <dsp:cNvSpPr/>
      </dsp:nvSpPr>
      <dsp:spPr>
        <a:xfrm>
          <a:off x="1134433" y="1343551"/>
          <a:ext cx="717689" cy="466497"/>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t>Rendición de Cuentas </a:t>
          </a:r>
          <a:endParaRPr lang="es-MX" sz="1100" b="1" kern="1200" dirty="0"/>
        </a:p>
      </dsp:txBody>
      <dsp:txXfrm>
        <a:off x="1157206" y="1366324"/>
        <a:ext cx="672143" cy="420951"/>
      </dsp:txXfrm>
    </dsp:sp>
    <dsp:sp modelId="{2505602B-15DB-4EDF-96EE-C7F80FD68499}">
      <dsp:nvSpPr>
        <dsp:cNvPr id="0" name=""/>
        <dsp:cNvSpPr/>
      </dsp:nvSpPr>
      <dsp:spPr>
        <a:xfrm>
          <a:off x="1398219" y="234772"/>
          <a:ext cx="3884403" cy="3884403"/>
        </a:xfrm>
        <a:custGeom>
          <a:avLst/>
          <a:gdLst/>
          <a:ahLst/>
          <a:cxnLst/>
          <a:rect l="0" t="0" r="0" b="0"/>
          <a:pathLst>
            <a:path>
              <a:moveTo>
                <a:pt x="190541" y="1103254"/>
              </a:moveTo>
              <a:arcTo wR="1942201" hR="1942201" stAng="12335508" swAng="10663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CF617F-BE66-4698-A165-CE5822CC6A52}">
      <dsp:nvSpPr>
        <dsp:cNvPr id="0" name=""/>
        <dsp:cNvSpPr/>
      </dsp:nvSpPr>
      <dsp:spPr>
        <a:xfrm>
          <a:off x="1839979" y="372450"/>
          <a:ext cx="717689" cy="466497"/>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t>Eficacia y Eficiencia </a:t>
          </a:r>
          <a:endParaRPr lang="es-MX" sz="1100" b="1" kern="1200" dirty="0"/>
        </a:p>
      </dsp:txBody>
      <dsp:txXfrm>
        <a:off x="1862752" y="395223"/>
        <a:ext cx="672143" cy="420951"/>
      </dsp:txXfrm>
    </dsp:sp>
    <dsp:sp modelId="{600C636A-7AC1-4EF0-8763-5E56883ED077}">
      <dsp:nvSpPr>
        <dsp:cNvPr id="0" name=""/>
        <dsp:cNvSpPr/>
      </dsp:nvSpPr>
      <dsp:spPr>
        <a:xfrm>
          <a:off x="1398219" y="234772"/>
          <a:ext cx="3884403" cy="3884403"/>
        </a:xfrm>
        <a:custGeom>
          <a:avLst/>
          <a:gdLst/>
          <a:ahLst/>
          <a:cxnLst/>
          <a:rect l="0" t="0" r="0" b="0"/>
          <a:pathLst>
            <a:path>
              <a:moveTo>
                <a:pt x="1163512" y="162935"/>
              </a:moveTo>
              <a:arcTo wR="1942201" hR="1942201" stAng="14781815" swAng="7714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3BFC7-AA16-4D3D-BF6D-F8F178359FB7}">
      <dsp:nvSpPr>
        <dsp:cNvPr id="0" name=""/>
        <dsp:cNvSpPr/>
      </dsp:nvSpPr>
      <dsp:spPr>
        <a:xfrm rot="5400000">
          <a:off x="399505" y="2423201"/>
          <a:ext cx="1202990" cy="20017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2AB17121-BEB2-47E3-9135-06109460BFF2}">
      <dsp:nvSpPr>
        <dsp:cNvPr id="0" name=""/>
        <dsp:cNvSpPr/>
      </dsp:nvSpPr>
      <dsp:spPr>
        <a:xfrm>
          <a:off x="251827" y="3033799"/>
          <a:ext cx="1807190" cy="216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endParaRPr lang="es-ES" sz="1100" b="1" u="sng" kern="1200" dirty="0"/>
        </a:p>
        <a:p>
          <a:pPr marL="57150" lvl="1" indent="-57150" algn="just" defTabSz="488950">
            <a:lnSpc>
              <a:spcPct val="90000"/>
            </a:lnSpc>
            <a:spcBef>
              <a:spcPct val="0"/>
            </a:spcBef>
            <a:spcAft>
              <a:spcPct val="15000"/>
            </a:spcAft>
            <a:buChar char="••"/>
          </a:pPr>
          <a:r>
            <a:rPr lang="es-ES" sz="1100" kern="1200" dirty="0" smtClean="0"/>
            <a:t>La DGI recibe Dictamen Técnico de la Dirección General de Seguimiento que corresponda y lleva a cabo el </a:t>
          </a:r>
          <a:r>
            <a:rPr lang="es-ES" sz="1100" b="1" u="sng" kern="1200" dirty="0" smtClean="0">
              <a:solidFill>
                <a:srgbClr val="00B050"/>
              </a:solidFill>
            </a:rPr>
            <a:t>análisis jurídico de las constancias recabadas en auditoría</a:t>
          </a:r>
          <a:r>
            <a:rPr lang="es-ES" sz="1100" u="sng" kern="1200" dirty="0" smtClean="0">
              <a:solidFill>
                <a:srgbClr val="00B050"/>
              </a:solidFill>
            </a:rPr>
            <a:t>, </a:t>
          </a:r>
          <a:r>
            <a:rPr lang="es-ES" sz="1100" kern="1200" dirty="0" smtClean="0"/>
            <a:t>para conocer si esos elementos jurídicos son los que requerirá para acreditar la falta administrativa que corresponda.</a:t>
          </a:r>
          <a:endParaRPr lang="es-ES" sz="1100" kern="1200" dirty="0"/>
        </a:p>
      </dsp:txBody>
      <dsp:txXfrm>
        <a:off x="251827" y="3033799"/>
        <a:ext cx="1807190" cy="2164319"/>
      </dsp:txXfrm>
    </dsp:sp>
    <dsp:sp modelId="{3E3BBEA9-A563-44CD-88E9-5AE81AD3110F}">
      <dsp:nvSpPr>
        <dsp:cNvPr id="0" name=""/>
        <dsp:cNvSpPr/>
      </dsp:nvSpPr>
      <dsp:spPr>
        <a:xfrm>
          <a:off x="1664907" y="2275830"/>
          <a:ext cx="340979" cy="340979"/>
        </a:xfrm>
        <a:prstGeom prst="triangle">
          <a:avLst>
            <a:gd name="adj" fmla="val 100000"/>
          </a:avLst>
        </a:prstGeom>
        <a:solidFill>
          <a:schemeClr val="accent1">
            <a:hueOff val="0"/>
            <a:satOff val="0"/>
            <a:lumOff val="0"/>
            <a:alphaOff val="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845CF376-CE1A-46E0-8553-11F06A533179}">
      <dsp:nvSpPr>
        <dsp:cNvPr id="0" name=""/>
        <dsp:cNvSpPr/>
      </dsp:nvSpPr>
      <dsp:spPr>
        <a:xfrm rot="5400000">
          <a:off x="2611859" y="1875751"/>
          <a:ext cx="1202990" cy="20017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6AB36E81-9ACA-4CD0-B169-DBD626AEDA9D}">
      <dsp:nvSpPr>
        <dsp:cNvPr id="0" name=""/>
        <dsp:cNvSpPr/>
      </dsp:nvSpPr>
      <dsp:spPr>
        <a:xfrm>
          <a:off x="2411050" y="2473843"/>
          <a:ext cx="1807190" cy="158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es-ES" sz="1100" b="1" u="none" kern="1200" dirty="0" smtClean="0"/>
        </a:p>
        <a:p>
          <a:pPr lvl="0" algn="l" defTabSz="488950">
            <a:lnSpc>
              <a:spcPct val="90000"/>
            </a:lnSpc>
            <a:spcBef>
              <a:spcPct val="0"/>
            </a:spcBef>
            <a:spcAft>
              <a:spcPct val="35000"/>
            </a:spcAft>
          </a:pPr>
          <a:r>
            <a:rPr lang="es-ES" sz="1100" b="1" u="none" kern="1200" dirty="0" smtClean="0"/>
            <a:t>Para </a:t>
          </a:r>
          <a:r>
            <a:rPr lang="es-ES" sz="1100" b="1" u="sng" kern="1200" dirty="0" smtClean="0">
              <a:solidFill>
                <a:srgbClr val="00B050"/>
              </a:solidFill>
            </a:rPr>
            <a:t>conocer la verdad de los hechos</a:t>
          </a:r>
          <a:r>
            <a:rPr lang="es-ES" sz="1100" b="1" u="none" kern="1200" dirty="0" smtClean="0"/>
            <a:t>, lleva a cabo:</a:t>
          </a:r>
          <a:endParaRPr lang="es-ES" sz="1100" b="1" u="none" kern="1200" dirty="0"/>
        </a:p>
        <a:p>
          <a:pPr marL="57150" lvl="1" indent="-57150" algn="l" defTabSz="466725">
            <a:lnSpc>
              <a:spcPct val="90000"/>
            </a:lnSpc>
            <a:spcBef>
              <a:spcPct val="0"/>
            </a:spcBef>
            <a:spcAft>
              <a:spcPct val="15000"/>
            </a:spcAft>
            <a:buChar char="••"/>
          </a:pPr>
          <a:endParaRPr lang="es-ES" sz="1050" kern="1200" dirty="0"/>
        </a:p>
        <a:p>
          <a:pPr marL="57150" lvl="1" indent="-57150" algn="l" defTabSz="466725">
            <a:lnSpc>
              <a:spcPct val="90000"/>
            </a:lnSpc>
            <a:spcBef>
              <a:spcPct val="0"/>
            </a:spcBef>
            <a:spcAft>
              <a:spcPct val="15000"/>
            </a:spcAft>
            <a:buChar char="••"/>
          </a:pPr>
          <a:r>
            <a:rPr lang="es-ES" sz="1050" kern="1200" dirty="0" smtClean="0"/>
            <a:t>Requerimientos de información a personas físicas,  morales, públicas o privadas y entes públicos. </a:t>
          </a:r>
          <a:endParaRPr lang="es-ES" sz="1050" kern="1200" dirty="0"/>
        </a:p>
        <a:p>
          <a:pPr marL="57150" lvl="1" indent="-57150" algn="l" defTabSz="466725">
            <a:lnSpc>
              <a:spcPct val="90000"/>
            </a:lnSpc>
            <a:spcBef>
              <a:spcPct val="0"/>
            </a:spcBef>
            <a:spcAft>
              <a:spcPct val="15000"/>
            </a:spcAft>
            <a:buChar char="••"/>
          </a:pPr>
          <a:r>
            <a:rPr lang="es-ES" sz="1050" kern="1200" dirty="0" smtClean="0"/>
            <a:t>Recaba Pruebas Periciales y Testimoniales.</a:t>
          </a:r>
          <a:endParaRPr lang="es-ES" sz="1050" kern="1200" dirty="0"/>
        </a:p>
        <a:p>
          <a:pPr marL="57150" lvl="1" indent="-57150" algn="l" defTabSz="466725">
            <a:lnSpc>
              <a:spcPct val="90000"/>
            </a:lnSpc>
            <a:spcBef>
              <a:spcPct val="0"/>
            </a:spcBef>
            <a:spcAft>
              <a:spcPct val="15000"/>
            </a:spcAft>
            <a:buChar char="••"/>
          </a:pPr>
          <a:r>
            <a:rPr lang="es-ES" sz="1050" kern="1200" dirty="0" smtClean="0"/>
            <a:t>Visitas de verificación.</a:t>
          </a:r>
          <a:endParaRPr lang="es-ES" sz="1050" kern="1200" dirty="0"/>
        </a:p>
        <a:p>
          <a:pPr marL="57150" lvl="1" indent="-57150" algn="l" defTabSz="466725">
            <a:lnSpc>
              <a:spcPct val="90000"/>
            </a:lnSpc>
            <a:spcBef>
              <a:spcPct val="0"/>
            </a:spcBef>
            <a:spcAft>
              <a:spcPct val="15000"/>
            </a:spcAft>
            <a:buChar char="••"/>
          </a:pPr>
          <a:endParaRPr lang="es-ES" sz="1050" kern="1200" dirty="0"/>
        </a:p>
        <a:p>
          <a:pPr marL="57150" lvl="1" indent="-57150" algn="l" defTabSz="466725">
            <a:lnSpc>
              <a:spcPct val="90000"/>
            </a:lnSpc>
            <a:spcBef>
              <a:spcPct val="0"/>
            </a:spcBef>
            <a:spcAft>
              <a:spcPct val="15000"/>
            </a:spcAft>
            <a:buChar char="••"/>
          </a:pPr>
          <a:r>
            <a:rPr lang="es-ES" sz="1050" b="1" kern="1200" dirty="0" smtClean="0"/>
            <a:t>MEDIDAS DE APREMIO</a:t>
          </a:r>
          <a:endParaRPr lang="es-ES" sz="1050" b="1" kern="1200" dirty="0"/>
        </a:p>
      </dsp:txBody>
      <dsp:txXfrm>
        <a:off x="2411050" y="2473843"/>
        <a:ext cx="1807190" cy="1584108"/>
      </dsp:txXfrm>
    </dsp:sp>
    <dsp:sp modelId="{50268DB1-581B-4A9C-B4C6-DA121CEB1A5E}">
      <dsp:nvSpPr>
        <dsp:cNvPr id="0" name=""/>
        <dsp:cNvSpPr/>
      </dsp:nvSpPr>
      <dsp:spPr>
        <a:xfrm>
          <a:off x="3877261" y="1728380"/>
          <a:ext cx="340979" cy="340979"/>
        </a:xfrm>
        <a:prstGeom prst="triangle">
          <a:avLst>
            <a:gd name="adj" fmla="val 100000"/>
          </a:avLst>
        </a:prstGeom>
        <a:solidFill>
          <a:schemeClr val="accent1">
            <a:hueOff val="0"/>
            <a:satOff val="0"/>
            <a:lumOff val="0"/>
            <a:alphaOff val="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5235CFB5-0504-4786-9D55-697E852A54C5}">
      <dsp:nvSpPr>
        <dsp:cNvPr id="0" name=""/>
        <dsp:cNvSpPr/>
      </dsp:nvSpPr>
      <dsp:spPr>
        <a:xfrm rot="5400000">
          <a:off x="4824213" y="1328302"/>
          <a:ext cx="1202990" cy="20017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408403C7-1FA1-46B8-9A19-2D85B36DE694}">
      <dsp:nvSpPr>
        <dsp:cNvPr id="0" name=""/>
        <dsp:cNvSpPr/>
      </dsp:nvSpPr>
      <dsp:spPr>
        <a:xfrm>
          <a:off x="4623404" y="1926394"/>
          <a:ext cx="1807190" cy="158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66725">
            <a:lnSpc>
              <a:spcPct val="90000"/>
            </a:lnSpc>
            <a:spcBef>
              <a:spcPct val="0"/>
            </a:spcBef>
            <a:spcAft>
              <a:spcPct val="35000"/>
            </a:spcAft>
          </a:pPr>
          <a:r>
            <a:rPr lang="es-ES" sz="1050" b="0" kern="1200" dirty="0" smtClean="0"/>
            <a:t>Con la información proporcionada por la UAA y los elementos recabados de la investigación determina:</a:t>
          </a:r>
          <a:endParaRPr lang="es-ES" sz="1100" b="1" u="sng" kern="1200" dirty="0"/>
        </a:p>
      </dsp:txBody>
      <dsp:txXfrm>
        <a:off x="4623404" y="1926394"/>
        <a:ext cx="1807190" cy="1584108"/>
      </dsp:txXfrm>
    </dsp:sp>
    <dsp:sp modelId="{E99A65D1-E760-4253-B124-BB1CEFA10200}">
      <dsp:nvSpPr>
        <dsp:cNvPr id="0" name=""/>
        <dsp:cNvSpPr/>
      </dsp:nvSpPr>
      <dsp:spPr>
        <a:xfrm>
          <a:off x="6089615" y="1180931"/>
          <a:ext cx="340979" cy="340979"/>
        </a:xfrm>
        <a:prstGeom prst="triangle">
          <a:avLst>
            <a:gd name="adj" fmla="val 100000"/>
          </a:avLst>
        </a:prstGeom>
        <a:solidFill>
          <a:schemeClr val="accent1">
            <a:hueOff val="0"/>
            <a:satOff val="0"/>
            <a:lumOff val="0"/>
            <a:alphaOff val="0"/>
          </a:schemeClr>
        </a:solidFill>
        <a:ln w="25400" cap="flat" cmpd="sng" algn="ctr">
          <a:solidFill>
            <a:srgbClr val="00FF00"/>
          </a:solidFill>
          <a:prstDash val="solid"/>
        </a:ln>
        <a:effectLst/>
      </dsp:spPr>
      <dsp:style>
        <a:lnRef idx="2">
          <a:scrgbClr r="0" g="0" b="0"/>
        </a:lnRef>
        <a:fillRef idx="1">
          <a:scrgbClr r="0" g="0" b="0"/>
        </a:fillRef>
        <a:effectRef idx="0">
          <a:scrgbClr r="0" g="0" b="0"/>
        </a:effectRef>
        <a:fontRef idx="minor">
          <a:schemeClr val="lt1"/>
        </a:fontRef>
      </dsp:style>
    </dsp:sp>
    <dsp:sp modelId="{458508D6-A29F-427D-A907-BAC2F30CD4B2}">
      <dsp:nvSpPr>
        <dsp:cNvPr id="0" name=""/>
        <dsp:cNvSpPr/>
      </dsp:nvSpPr>
      <dsp:spPr>
        <a:xfrm rot="5400000">
          <a:off x="7036567" y="609769"/>
          <a:ext cx="1202990" cy="2001749"/>
        </a:xfrm>
        <a:prstGeom prst="corner">
          <a:avLst>
            <a:gd name="adj1" fmla="val 16120"/>
            <a:gd name="adj2" fmla="val 16110"/>
          </a:avLst>
        </a:prstGeom>
        <a:solidFill>
          <a:schemeClr val="accent1">
            <a:hueOff val="0"/>
            <a:satOff val="0"/>
            <a:lumOff val="0"/>
            <a:alphaOff val="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3D8DC80B-896B-41F1-9B87-F193E1D62B66}">
      <dsp:nvSpPr>
        <dsp:cNvPr id="0" name=""/>
        <dsp:cNvSpPr/>
      </dsp:nvSpPr>
      <dsp:spPr>
        <a:xfrm>
          <a:off x="4684316" y="2495773"/>
          <a:ext cx="1807190" cy="1926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endParaRPr lang="es-MX" sz="1100" b="1" u="none" kern="1200" dirty="0" smtClean="0"/>
        </a:p>
        <a:p>
          <a:pPr lvl="0" algn="just" defTabSz="488950">
            <a:lnSpc>
              <a:spcPct val="90000"/>
            </a:lnSpc>
            <a:spcBef>
              <a:spcPct val="0"/>
            </a:spcBef>
            <a:spcAft>
              <a:spcPct val="35000"/>
            </a:spcAft>
          </a:pPr>
          <a:r>
            <a:rPr lang="es-MX" sz="1100" b="1" u="none" kern="1200" dirty="0" smtClean="0"/>
            <a:t>Si se actualiza alguno de los </a:t>
          </a:r>
          <a:r>
            <a:rPr lang="es-MX" sz="1100" b="1" u="sng" kern="1200" dirty="0" smtClean="0">
              <a:solidFill>
                <a:srgbClr val="00B050"/>
              </a:solidFill>
            </a:rPr>
            <a:t>supuestos jurídicos </a:t>
          </a:r>
          <a:r>
            <a:rPr lang="es-MX" sz="1100" b="1" u="none" kern="1200" dirty="0" smtClean="0"/>
            <a:t>establecidos como faltas administrativas establecidas por la Ley.</a:t>
          </a:r>
        </a:p>
        <a:p>
          <a:pPr lvl="0" algn="just" defTabSz="488950">
            <a:lnSpc>
              <a:spcPct val="90000"/>
            </a:lnSpc>
            <a:spcBef>
              <a:spcPct val="0"/>
            </a:spcBef>
            <a:spcAft>
              <a:spcPct val="35000"/>
            </a:spcAft>
          </a:pPr>
          <a:r>
            <a:rPr lang="es-MX" sz="1100" b="1" u="sng" kern="1200" dirty="0" smtClean="0"/>
            <a:t>CALIFICACIÓN</a:t>
          </a:r>
        </a:p>
        <a:p>
          <a:pPr lvl="0" algn="just" defTabSz="488950">
            <a:lnSpc>
              <a:spcPct val="90000"/>
            </a:lnSpc>
            <a:spcBef>
              <a:spcPct val="0"/>
            </a:spcBef>
            <a:spcAft>
              <a:spcPct val="35000"/>
            </a:spcAft>
          </a:pPr>
          <a:r>
            <a:rPr lang="es-ES" sz="1050" b="1" u="sng" kern="1200" dirty="0" smtClean="0"/>
            <a:t>Grave</a:t>
          </a:r>
          <a:r>
            <a:rPr lang="es-ES" sz="1050" b="1" kern="1200" dirty="0" smtClean="0"/>
            <a:t> </a:t>
          </a:r>
          <a:r>
            <a:rPr lang="es-ES" sz="1050" b="0" kern="1200" dirty="0" smtClean="0"/>
            <a:t>(elabora IPRA e integra EPRA; los remite a DGSUB para la substanciación del procedimiento).</a:t>
          </a:r>
          <a:endParaRPr lang="es-ES" sz="1100" b="1" u="sng" kern="1200" dirty="0"/>
        </a:p>
        <a:p>
          <a:pPr marL="57150" lvl="1" indent="-57150" algn="just" defTabSz="466725">
            <a:lnSpc>
              <a:spcPct val="90000"/>
            </a:lnSpc>
            <a:spcBef>
              <a:spcPct val="0"/>
            </a:spcBef>
            <a:spcAft>
              <a:spcPct val="15000"/>
            </a:spcAft>
            <a:buChar char="••"/>
          </a:pPr>
          <a:r>
            <a:rPr lang="es-ES" sz="1050" b="1" u="sng" kern="1200" dirty="0" smtClean="0"/>
            <a:t>No grave</a:t>
          </a:r>
          <a:r>
            <a:rPr lang="es-ES" sz="1050" b="1" u="none" kern="1200" dirty="0" smtClean="0"/>
            <a:t> </a:t>
          </a:r>
          <a:r>
            <a:rPr lang="es-ES" sz="1050" b="0" kern="1200" dirty="0" smtClean="0"/>
            <a:t>(forma expediente y lo remite al OIC o a la Secretaria competente).</a:t>
          </a:r>
          <a:endParaRPr lang="es-ES" sz="1050" b="0" kern="1200" dirty="0"/>
        </a:p>
      </dsp:txBody>
      <dsp:txXfrm>
        <a:off x="4684316" y="2495773"/>
        <a:ext cx="1807190" cy="192627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9A1F9-E69A-4414-B507-D6B6DD3AD056}">
      <dsp:nvSpPr>
        <dsp:cNvPr id="0" name=""/>
        <dsp:cNvSpPr/>
      </dsp:nvSpPr>
      <dsp:spPr>
        <a:xfrm>
          <a:off x="1109359" y="285095"/>
          <a:ext cx="2018667" cy="2018667"/>
        </a:xfrm>
        <a:prstGeom prst="pieWedg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just" defTabSz="466725">
            <a:lnSpc>
              <a:spcPct val="90000"/>
            </a:lnSpc>
            <a:spcBef>
              <a:spcPct val="0"/>
            </a:spcBef>
            <a:spcAft>
              <a:spcPct val="35000"/>
            </a:spcAft>
          </a:pPr>
          <a:r>
            <a:rPr lang="es-MX" sz="1050" kern="1200" dirty="0" smtClean="0"/>
            <a:t> DESECHAMIENTO POR LA IMPROCEDENCIA</a:t>
          </a:r>
        </a:p>
        <a:p>
          <a:pPr lvl="0" algn="just" defTabSz="466725">
            <a:lnSpc>
              <a:spcPct val="90000"/>
            </a:lnSpc>
            <a:spcBef>
              <a:spcPct val="0"/>
            </a:spcBef>
            <a:spcAft>
              <a:spcPct val="35000"/>
            </a:spcAft>
          </a:pPr>
          <a:r>
            <a:rPr lang="es-MX" sz="1050" kern="1200" dirty="0" smtClean="0"/>
            <a:t>DEL INFORME DE PRESUNTA RESPONSABILIDAD ADMINISTRATIVA</a:t>
          </a:r>
          <a:endParaRPr lang="es-ES" sz="1050" kern="1200" dirty="0"/>
        </a:p>
      </dsp:txBody>
      <dsp:txXfrm>
        <a:off x="1700613" y="876349"/>
        <a:ext cx="1427413" cy="1427413"/>
      </dsp:txXfrm>
    </dsp:sp>
    <dsp:sp modelId="{D54717CE-6A0E-43B6-ABF7-86FEAA1114C8}">
      <dsp:nvSpPr>
        <dsp:cNvPr id="0" name=""/>
        <dsp:cNvSpPr/>
      </dsp:nvSpPr>
      <dsp:spPr>
        <a:xfrm rot="5400000">
          <a:off x="3262468" y="265736"/>
          <a:ext cx="2018667" cy="2018667"/>
        </a:xfrm>
        <a:prstGeom prst="pieWedge">
          <a:avLst/>
        </a:prstGeom>
        <a:solidFill>
          <a:schemeClr val="accent1">
            <a:shade val="50000"/>
            <a:hueOff val="321881"/>
            <a:satOff val="-47486"/>
            <a:lumOff val="304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just" defTabSz="488950">
            <a:lnSpc>
              <a:spcPct val="90000"/>
            </a:lnSpc>
            <a:spcBef>
              <a:spcPct val="0"/>
            </a:spcBef>
            <a:spcAft>
              <a:spcPct val="35000"/>
            </a:spcAft>
          </a:pPr>
          <a:r>
            <a:rPr lang="es-MX" sz="1100" kern="1200" dirty="0" smtClean="0"/>
            <a:t>LA ABSTENCIÓN </a:t>
          </a:r>
        </a:p>
        <a:p>
          <a:pPr lvl="0" algn="just" defTabSz="488950">
            <a:lnSpc>
              <a:spcPct val="90000"/>
            </a:lnSpc>
            <a:spcBef>
              <a:spcPct val="0"/>
            </a:spcBef>
            <a:spcAft>
              <a:spcPct val="35000"/>
            </a:spcAft>
          </a:pPr>
          <a:r>
            <a:rPr lang="es-MX" sz="1100" kern="1200" dirty="0" smtClean="0"/>
            <a:t>DE INICIAR EL</a:t>
          </a:r>
        </a:p>
        <a:p>
          <a:pPr lvl="0" algn="just" defTabSz="488950">
            <a:lnSpc>
              <a:spcPct val="90000"/>
            </a:lnSpc>
            <a:spcBef>
              <a:spcPct val="0"/>
            </a:spcBef>
            <a:spcAft>
              <a:spcPct val="35000"/>
            </a:spcAft>
          </a:pPr>
          <a:r>
            <a:rPr lang="es-MX" sz="1100" kern="1200" dirty="0" smtClean="0"/>
            <a:t>PROCEDIMIENTO</a:t>
          </a:r>
          <a:endParaRPr lang="es-ES" sz="1100" kern="1200" dirty="0"/>
        </a:p>
      </dsp:txBody>
      <dsp:txXfrm rot="-5400000">
        <a:off x="3262468" y="856990"/>
        <a:ext cx="1427413" cy="1427413"/>
      </dsp:txXfrm>
    </dsp:sp>
    <dsp:sp modelId="{A451F483-ECAB-40EC-BD2A-7DE90938C20B}">
      <dsp:nvSpPr>
        <dsp:cNvPr id="0" name=""/>
        <dsp:cNvSpPr/>
      </dsp:nvSpPr>
      <dsp:spPr>
        <a:xfrm rot="10800000">
          <a:off x="3262468" y="2377644"/>
          <a:ext cx="2018667" cy="2018667"/>
        </a:xfrm>
        <a:prstGeom prst="pieWedge">
          <a:avLst/>
        </a:prstGeom>
        <a:solidFill>
          <a:schemeClr val="accent1">
            <a:shade val="50000"/>
            <a:hueOff val="643761"/>
            <a:satOff val="-94973"/>
            <a:lumOff val="608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just" defTabSz="488950">
            <a:lnSpc>
              <a:spcPct val="90000"/>
            </a:lnSpc>
            <a:spcBef>
              <a:spcPct val="0"/>
            </a:spcBef>
            <a:spcAft>
              <a:spcPct val="35000"/>
            </a:spcAft>
          </a:pPr>
          <a:endParaRPr lang="es-MX" sz="1100" kern="1200" dirty="0" smtClean="0"/>
        </a:p>
        <a:p>
          <a:pPr lvl="0" algn="just" defTabSz="488950">
            <a:lnSpc>
              <a:spcPct val="90000"/>
            </a:lnSpc>
            <a:spcBef>
              <a:spcPct val="0"/>
            </a:spcBef>
            <a:spcAft>
              <a:spcPct val="35000"/>
            </a:spcAft>
          </a:pPr>
          <a:r>
            <a:rPr lang="es-MX" sz="1100" kern="1200" dirty="0" smtClean="0"/>
            <a:t>PREVENIR A LA DGI PARA QUE SUBSANE ALGUNA DEFICIENCIA DEL IPRA</a:t>
          </a:r>
          <a:endParaRPr lang="es-ES" sz="1100" kern="1200" dirty="0"/>
        </a:p>
      </dsp:txBody>
      <dsp:txXfrm rot="10800000">
        <a:off x="3262468" y="2377644"/>
        <a:ext cx="1427413" cy="1427413"/>
      </dsp:txXfrm>
    </dsp:sp>
    <dsp:sp modelId="{617F3CAD-1781-4A15-9E63-92FB159060AA}">
      <dsp:nvSpPr>
        <dsp:cNvPr id="0" name=""/>
        <dsp:cNvSpPr/>
      </dsp:nvSpPr>
      <dsp:spPr>
        <a:xfrm rot="16200000">
          <a:off x="1150560" y="2377644"/>
          <a:ext cx="2018667" cy="2018667"/>
        </a:xfrm>
        <a:prstGeom prst="pieWedge">
          <a:avLst/>
        </a:prstGeom>
        <a:solidFill>
          <a:schemeClr val="accent1">
            <a:shade val="50000"/>
            <a:hueOff val="321881"/>
            <a:satOff val="-47486"/>
            <a:lumOff val="304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just" defTabSz="444500">
            <a:lnSpc>
              <a:spcPct val="90000"/>
            </a:lnSpc>
            <a:spcBef>
              <a:spcPct val="0"/>
            </a:spcBef>
            <a:spcAft>
              <a:spcPct val="35000"/>
            </a:spcAft>
          </a:pPr>
          <a:endParaRPr lang="es-MX" sz="1000" kern="1200" dirty="0" smtClean="0"/>
        </a:p>
        <a:p>
          <a:pPr lvl="0" algn="just" defTabSz="444500">
            <a:lnSpc>
              <a:spcPct val="90000"/>
            </a:lnSpc>
            <a:spcBef>
              <a:spcPct val="0"/>
            </a:spcBef>
            <a:spcAft>
              <a:spcPct val="35000"/>
            </a:spcAft>
          </a:pPr>
          <a:r>
            <a:rPr lang="es-MX" sz="1000" kern="1200" dirty="0" smtClean="0"/>
            <a:t>LA ADMISIÓN </a:t>
          </a:r>
        </a:p>
        <a:p>
          <a:pPr lvl="0" algn="just" defTabSz="444500">
            <a:lnSpc>
              <a:spcPct val="90000"/>
            </a:lnSpc>
            <a:spcBef>
              <a:spcPct val="0"/>
            </a:spcBef>
            <a:spcAft>
              <a:spcPct val="35000"/>
            </a:spcAft>
          </a:pPr>
          <a:r>
            <a:rPr lang="es-MX" sz="1000" kern="1200" dirty="0" smtClean="0"/>
            <a:t>DEL INFORME DE</a:t>
          </a:r>
        </a:p>
        <a:p>
          <a:pPr lvl="0" algn="just" defTabSz="444500">
            <a:lnSpc>
              <a:spcPct val="90000"/>
            </a:lnSpc>
            <a:spcBef>
              <a:spcPct val="0"/>
            </a:spcBef>
            <a:spcAft>
              <a:spcPct val="35000"/>
            </a:spcAft>
          </a:pPr>
          <a:r>
            <a:rPr lang="es-MX" sz="1000" kern="1200" dirty="0" smtClean="0"/>
            <a:t>PRESUNTA</a:t>
          </a:r>
        </a:p>
        <a:p>
          <a:pPr lvl="0" algn="just" defTabSz="444500">
            <a:lnSpc>
              <a:spcPct val="90000"/>
            </a:lnSpc>
            <a:spcBef>
              <a:spcPct val="0"/>
            </a:spcBef>
            <a:spcAft>
              <a:spcPct val="35000"/>
            </a:spcAft>
          </a:pPr>
          <a:r>
            <a:rPr lang="es-MX" sz="1000" kern="1200" dirty="0" smtClean="0"/>
            <a:t>RESPONSABILIDAD</a:t>
          </a:r>
        </a:p>
        <a:p>
          <a:pPr lvl="0" algn="just" defTabSz="444500">
            <a:lnSpc>
              <a:spcPct val="90000"/>
            </a:lnSpc>
            <a:spcBef>
              <a:spcPct val="0"/>
            </a:spcBef>
            <a:spcAft>
              <a:spcPct val="35000"/>
            </a:spcAft>
          </a:pPr>
          <a:r>
            <a:rPr lang="es-MX" sz="1000" kern="1200" dirty="0" smtClean="0"/>
            <a:t>ADMINISTRATIVA</a:t>
          </a:r>
          <a:endParaRPr lang="es-ES" sz="1000" kern="1200" dirty="0"/>
        </a:p>
      </dsp:txBody>
      <dsp:txXfrm rot="5400000">
        <a:off x="1741814" y="2377644"/>
        <a:ext cx="1427413" cy="1427413"/>
      </dsp:txXfrm>
    </dsp:sp>
    <dsp:sp modelId="{067D4F43-DB26-4CFC-8257-8E3BDF51C4DC}">
      <dsp:nvSpPr>
        <dsp:cNvPr id="0" name=""/>
        <dsp:cNvSpPr/>
      </dsp:nvSpPr>
      <dsp:spPr>
        <a:xfrm>
          <a:off x="2867359" y="1911440"/>
          <a:ext cx="696976" cy="606066"/>
        </a:xfrm>
        <a:prstGeom prst="circularArrow">
          <a:avLst/>
        </a:prstGeom>
        <a:solidFill>
          <a:schemeClr val="accent1">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02332-DE83-4BA2-96D1-F8AED27A503E}">
      <dsp:nvSpPr>
        <dsp:cNvPr id="0" name=""/>
        <dsp:cNvSpPr/>
      </dsp:nvSpPr>
      <dsp:spPr>
        <a:xfrm rot="10800000">
          <a:off x="2867359" y="2144542"/>
          <a:ext cx="696976" cy="606066"/>
        </a:xfrm>
        <a:prstGeom prst="circularArrow">
          <a:avLst/>
        </a:prstGeom>
        <a:solidFill>
          <a:schemeClr val="accent1">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D833-65EA-4699-A7CF-D190727D6998}">
      <dsp:nvSpPr>
        <dsp:cNvPr id="0" name=""/>
        <dsp:cNvSpPr/>
      </dsp:nvSpPr>
      <dsp:spPr>
        <a:xfrm>
          <a:off x="0" y="0"/>
          <a:ext cx="822960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u="sng" kern="1200" dirty="0" smtClean="0"/>
            <a:t>Acuerdo de Admisión del IPRA</a:t>
          </a:r>
          <a:endParaRPr lang="es-ES" sz="1600" u="sng" kern="1200" dirty="0" smtClean="0"/>
        </a:p>
        <a:p>
          <a:pPr lvl="0" algn="just" defTabSz="711200">
            <a:lnSpc>
              <a:spcPct val="90000"/>
            </a:lnSpc>
            <a:spcBef>
              <a:spcPct val="0"/>
            </a:spcBef>
            <a:spcAft>
              <a:spcPct val="35000"/>
            </a:spcAft>
          </a:pPr>
          <a:r>
            <a:rPr lang="es-MX" sz="1400" kern="1200" dirty="0" smtClean="0"/>
            <a:t>DGSUB cita al presunto responsable y a las demás partes para que comparezcan a la celebración de la </a:t>
          </a:r>
          <a:r>
            <a:rPr lang="es-MX" sz="1400" b="1" u="sng" kern="1200" dirty="0" smtClean="0"/>
            <a:t>audiencia inicial, </a:t>
          </a:r>
          <a:r>
            <a:rPr lang="es-MX" sz="1400" b="1" u="none" kern="1200" dirty="0" smtClean="0"/>
            <a:t>corriéndole traslado al primero con el IPRA y el Expediente. </a:t>
          </a:r>
          <a:endParaRPr lang="es-ES" sz="1400" u="none" kern="1200" dirty="0"/>
        </a:p>
      </dsp:txBody>
      <dsp:txXfrm>
        <a:off x="1805687" y="0"/>
        <a:ext cx="6423912" cy="1597677"/>
      </dsp:txXfrm>
    </dsp:sp>
    <dsp:sp modelId="{5E5E4A84-0588-4982-9053-A2C836029580}">
      <dsp:nvSpPr>
        <dsp:cNvPr id="0" name=""/>
        <dsp:cNvSpPr/>
      </dsp:nvSpPr>
      <dsp:spPr>
        <a:xfrm>
          <a:off x="159767" y="159767"/>
          <a:ext cx="1645920" cy="127814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A18266-3D2C-4E4C-B8CE-ED9EC49302B8}">
      <dsp:nvSpPr>
        <dsp:cNvPr id="0" name=""/>
        <dsp:cNvSpPr/>
      </dsp:nvSpPr>
      <dsp:spPr>
        <a:xfrm>
          <a:off x="0" y="1757445"/>
          <a:ext cx="822960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 </a:t>
          </a:r>
          <a:r>
            <a:rPr lang="es-ES" sz="1600" b="1" u="sng" kern="1200" dirty="0" smtClean="0"/>
            <a:t>Audiencia Inicial</a:t>
          </a:r>
        </a:p>
        <a:p>
          <a:pPr lvl="0" algn="l" defTabSz="444500">
            <a:lnSpc>
              <a:spcPct val="90000"/>
            </a:lnSpc>
            <a:spcBef>
              <a:spcPct val="0"/>
            </a:spcBef>
            <a:spcAft>
              <a:spcPct val="35000"/>
            </a:spcAft>
          </a:pPr>
          <a:r>
            <a:rPr lang="es-ES" sz="1050" kern="1200" dirty="0" smtClean="0"/>
            <a:t> El Presunto rendirá su declaración (por escrito o verbal) y ofrecerá las pruebas que estime pertinentes.</a:t>
          </a:r>
        </a:p>
        <a:p>
          <a:pPr lvl="0" algn="l" defTabSz="444500">
            <a:lnSpc>
              <a:spcPct val="90000"/>
            </a:lnSpc>
            <a:spcBef>
              <a:spcPct val="0"/>
            </a:spcBef>
            <a:spcAft>
              <a:spcPct val="35000"/>
            </a:spcAft>
          </a:pPr>
          <a:r>
            <a:rPr lang="es-ES" sz="1050" kern="1200" dirty="0" smtClean="0"/>
            <a:t> - La DGI podrá realizar las manifestaciones que estime pertinentes.</a:t>
          </a:r>
        </a:p>
        <a:p>
          <a:pPr lvl="0" algn="l" defTabSz="444500">
            <a:lnSpc>
              <a:spcPct val="90000"/>
            </a:lnSpc>
            <a:spcBef>
              <a:spcPct val="0"/>
            </a:spcBef>
            <a:spcAft>
              <a:spcPct val="35000"/>
            </a:spcAft>
          </a:pPr>
          <a:r>
            <a:rPr lang="es-ES" sz="1050" kern="1200" dirty="0" smtClean="0"/>
            <a:t> - Los terceros podrán manifestar por escrito o verbalmente lo que a su derecho convenga, así como ofrecer las pruebas que estimen conducentes.</a:t>
          </a:r>
        </a:p>
        <a:p>
          <a:pPr lvl="0" algn="l" defTabSz="444500">
            <a:lnSpc>
              <a:spcPct val="90000"/>
            </a:lnSpc>
            <a:spcBef>
              <a:spcPct val="0"/>
            </a:spcBef>
            <a:spcAft>
              <a:spcPct val="35000"/>
            </a:spcAft>
          </a:pPr>
          <a:r>
            <a:rPr lang="es-ES" sz="1050" kern="1200" dirty="0" smtClean="0"/>
            <a:t> - Una vez que las partes hayan manifestado lo que a su derecho convenga y ofrecido pruebas, la DGSUB declarará cerrada la audiencia inicial.</a:t>
          </a:r>
          <a:endParaRPr lang="es-ES" sz="1050" kern="1200" dirty="0"/>
        </a:p>
      </dsp:txBody>
      <dsp:txXfrm>
        <a:off x="1805687" y="1757445"/>
        <a:ext cx="6423912" cy="1597677"/>
      </dsp:txXfrm>
    </dsp:sp>
    <dsp:sp modelId="{1E3C4F19-24A1-4BEF-94CF-87B857C5EFE9}">
      <dsp:nvSpPr>
        <dsp:cNvPr id="0" name=""/>
        <dsp:cNvSpPr/>
      </dsp:nvSpPr>
      <dsp:spPr>
        <a:xfrm>
          <a:off x="159767" y="1917213"/>
          <a:ext cx="1645920" cy="127814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696FE4-F60B-4A8E-BE51-12AA8FF5D396}">
      <dsp:nvSpPr>
        <dsp:cNvPr id="0" name=""/>
        <dsp:cNvSpPr/>
      </dsp:nvSpPr>
      <dsp:spPr>
        <a:xfrm>
          <a:off x="0" y="3514890"/>
          <a:ext cx="822960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u="sng" kern="1200" dirty="0" smtClean="0"/>
            <a:t>	</a:t>
          </a:r>
          <a:r>
            <a:rPr lang="es-MX" sz="1600" b="1" u="none" kern="1200" dirty="0" smtClean="0"/>
            <a:t>		Integración del expediente y la </a:t>
          </a:r>
        </a:p>
        <a:p>
          <a:pPr lvl="0" algn="ctr" defTabSz="711200">
            <a:lnSpc>
              <a:spcPct val="90000"/>
            </a:lnSpc>
            <a:spcBef>
              <a:spcPct val="0"/>
            </a:spcBef>
            <a:spcAft>
              <a:spcPct val="35000"/>
            </a:spcAft>
          </a:pPr>
          <a:r>
            <a:rPr lang="es-MX" sz="1600" b="1" u="none" kern="1200" dirty="0" smtClean="0"/>
            <a:t>			remisión del mismo al TFJA</a:t>
          </a:r>
          <a:endParaRPr lang="es-ES" sz="1600" u="none" kern="1200" dirty="0"/>
        </a:p>
      </dsp:txBody>
      <dsp:txXfrm>
        <a:off x="1805687" y="3514890"/>
        <a:ext cx="6423912" cy="1597677"/>
      </dsp:txXfrm>
    </dsp:sp>
    <dsp:sp modelId="{01776121-8443-4401-B370-5389F8776744}">
      <dsp:nvSpPr>
        <dsp:cNvPr id="0" name=""/>
        <dsp:cNvSpPr/>
      </dsp:nvSpPr>
      <dsp:spPr>
        <a:xfrm>
          <a:off x="159767" y="3674658"/>
          <a:ext cx="1645920" cy="127814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1A5B0-A3FD-45A8-B53E-995DE0B81DDB}">
      <dsp:nvSpPr>
        <dsp:cNvPr id="0" name=""/>
        <dsp:cNvSpPr/>
      </dsp:nvSpPr>
      <dsp:spPr>
        <a:xfrm flipV="1">
          <a:off x="657395" y="631187"/>
          <a:ext cx="2414587" cy="423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5DE75-7FD6-40FF-9083-988B9690C8F8}">
      <dsp:nvSpPr>
        <dsp:cNvPr id="0" name=""/>
        <dsp:cNvSpPr/>
      </dsp:nvSpPr>
      <dsp:spPr>
        <a:xfrm flipV="1">
          <a:off x="724648" y="684530"/>
          <a:ext cx="42879" cy="4230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F5FEE-7C0E-4AD7-9CF6-1514C71C7CB1}">
      <dsp:nvSpPr>
        <dsp:cNvPr id="0" name=""/>
        <dsp:cNvSpPr/>
      </dsp:nvSpPr>
      <dsp:spPr>
        <a:xfrm>
          <a:off x="657395" y="0"/>
          <a:ext cx="2414587" cy="51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b" anchorCtr="0">
          <a:noAutofit/>
        </a:bodyPr>
        <a:lstStyle/>
        <a:p>
          <a:pPr lvl="0" algn="ctr" defTabSz="533400">
            <a:lnSpc>
              <a:spcPct val="90000"/>
            </a:lnSpc>
            <a:spcBef>
              <a:spcPct val="0"/>
            </a:spcBef>
            <a:spcAft>
              <a:spcPct val="35000"/>
            </a:spcAft>
          </a:pPr>
          <a:r>
            <a:rPr lang="es-ES" sz="1200" b="1" kern="1200" dirty="0" smtClean="0"/>
            <a:t>SANCIONES PARA SERVIDORES PÚBLICOS</a:t>
          </a:r>
          <a:endParaRPr lang="es-ES" sz="1200" b="1" kern="1200" dirty="0"/>
        </a:p>
      </dsp:txBody>
      <dsp:txXfrm>
        <a:off x="657395" y="0"/>
        <a:ext cx="2414587" cy="510307"/>
      </dsp:txXfrm>
    </dsp:sp>
    <dsp:sp modelId="{396B8393-60C8-42F5-8AEF-79ACE9DDBC90}">
      <dsp:nvSpPr>
        <dsp:cNvPr id="0" name=""/>
        <dsp:cNvSpPr/>
      </dsp:nvSpPr>
      <dsp:spPr>
        <a:xfrm>
          <a:off x="657395" y="962931"/>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4F992-3122-49F6-94AC-AC1A1229D83F}">
      <dsp:nvSpPr>
        <dsp:cNvPr id="0" name=""/>
        <dsp:cNvSpPr/>
      </dsp:nvSpPr>
      <dsp:spPr>
        <a:xfrm>
          <a:off x="826416" y="844885"/>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Suspensión del empleo, cargo o comisión.</a:t>
          </a:r>
          <a:endParaRPr lang="es-ES" sz="1200" b="1" kern="1200" dirty="0"/>
        </a:p>
      </dsp:txBody>
      <dsp:txXfrm>
        <a:off x="826416" y="844885"/>
        <a:ext cx="2245566" cy="413473"/>
      </dsp:txXfrm>
    </dsp:sp>
    <dsp:sp modelId="{DBAC4AE1-031F-4DD3-BD0F-A2D2928ADA7A}">
      <dsp:nvSpPr>
        <dsp:cNvPr id="0" name=""/>
        <dsp:cNvSpPr/>
      </dsp:nvSpPr>
      <dsp:spPr>
        <a:xfrm>
          <a:off x="657395" y="1376404"/>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ECFE84-044E-4908-B2FD-FEFE516079C4}">
      <dsp:nvSpPr>
        <dsp:cNvPr id="0" name=""/>
        <dsp:cNvSpPr/>
      </dsp:nvSpPr>
      <dsp:spPr>
        <a:xfrm>
          <a:off x="826416" y="1258358"/>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Destitución del empleo, cargo o comisión.</a:t>
          </a:r>
          <a:endParaRPr lang="es-ES" sz="1200" b="1" kern="1200" dirty="0"/>
        </a:p>
      </dsp:txBody>
      <dsp:txXfrm>
        <a:off x="826416" y="1258358"/>
        <a:ext cx="2245566" cy="413473"/>
      </dsp:txXfrm>
    </dsp:sp>
    <dsp:sp modelId="{DF3746C6-B71B-4AE0-9E37-54A8DF301993}">
      <dsp:nvSpPr>
        <dsp:cNvPr id="0" name=""/>
        <dsp:cNvSpPr/>
      </dsp:nvSpPr>
      <dsp:spPr>
        <a:xfrm>
          <a:off x="657395" y="1789877"/>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3CBF3-ECD0-46FD-906C-B7E280D123BA}">
      <dsp:nvSpPr>
        <dsp:cNvPr id="0" name=""/>
        <dsp:cNvSpPr/>
      </dsp:nvSpPr>
      <dsp:spPr>
        <a:xfrm>
          <a:off x="826416" y="1671831"/>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Sanción económica</a:t>
          </a:r>
          <a:endParaRPr lang="es-ES" sz="1200" b="1" kern="1200" dirty="0"/>
        </a:p>
      </dsp:txBody>
      <dsp:txXfrm>
        <a:off x="826416" y="1671831"/>
        <a:ext cx="2245566" cy="413473"/>
      </dsp:txXfrm>
    </dsp:sp>
    <dsp:sp modelId="{BE698D95-ECEC-457D-BD2D-43CCB8771FA5}">
      <dsp:nvSpPr>
        <dsp:cNvPr id="0" name=""/>
        <dsp:cNvSpPr/>
      </dsp:nvSpPr>
      <dsp:spPr>
        <a:xfrm>
          <a:off x="657395" y="2203351"/>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301FA8-E679-4739-980F-1943553770A7}">
      <dsp:nvSpPr>
        <dsp:cNvPr id="0" name=""/>
        <dsp:cNvSpPr/>
      </dsp:nvSpPr>
      <dsp:spPr>
        <a:xfrm>
          <a:off x="826416" y="2349133"/>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Inhabilitación temporal en el servicio público y para participar en adquisiciones, arrendamientos, servicios u obras públicas.</a:t>
          </a:r>
          <a:endParaRPr lang="es-ES" sz="1200" b="1" kern="1200" dirty="0"/>
        </a:p>
      </dsp:txBody>
      <dsp:txXfrm>
        <a:off x="826416" y="2349133"/>
        <a:ext cx="2245566" cy="413473"/>
      </dsp:txXfrm>
    </dsp:sp>
    <dsp:sp modelId="{9CB68357-E625-4509-9649-1B9EB633529B}">
      <dsp:nvSpPr>
        <dsp:cNvPr id="0" name=""/>
        <dsp:cNvSpPr/>
      </dsp:nvSpPr>
      <dsp:spPr>
        <a:xfrm flipV="1">
          <a:off x="3192712" y="631187"/>
          <a:ext cx="2414587" cy="423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00F19-3BD8-4E9B-99F9-4522DF569B80}">
      <dsp:nvSpPr>
        <dsp:cNvPr id="0" name=""/>
        <dsp:cNvSpPr/>
      </dsp:nvSpPr>
      <dsp:spPr>
        <a:xfrm flipV="1">
          <a:off x="3260250" y="684530"/>
          <a:ext cx="42307" cy="4230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A60E96-87D8-4079-9246-8C1177C3E825}">
      <dsp:nvSpPr>
        <dsp:cNvPr id="0" name=""/>
        <dsp:cNvSpPr/>
      </dsp:nvSpPr>
      <dsp:spPr>
        <a:xfrm>
          <a:off x="3192712" y="0"/>
          <a:ext cx="2414587" cy="51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b="1" kern="1200" dirty="0" smtClean="0"/>
            <a:t>SANCIONES PARA PARTICULARES</a:t>
          </a:r>
          <a:endParaRPr lang="es-ES" sz="1200" b="1" kern="1200" dirty="0"/>
        </a:p>
      </dsp:txBody>
      <dsp:txXfrm>
        <a:off x="3192712" y="0"/>
        <a:ext cx="2414587" cy="510307"/>
      </dsp:txXfrm>
    </dsp:sp>
    <dsp:sp modelId="{7773D890-7A14-4DF0-AFAF-D8C4C17175EC}">
      <dsp:nvSpPr>
        <dsp:cNvPr id="0" name=""/>
        <dsp:cNvSpPr/>
      </dsp:nvSpPr>
      <dsp:spPr>
        <a:xfrm>
          <a:off x="3192712" y="962931"/>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C24EC5-E178-4A23-AA16-B30AEC480852}">
      <dsp:nvSpPr>
        <dsp:cNvPr id="0" name=""/>
        <dsp:cNvSpPr/>
      </dsp:nvSpPr>
      <dsp:spPr>
        <a:xfrm>
          <a:off x="3361733" y="844885"/>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b="1" kern="1200" dirty="0" smtClean="0"/>
            <a:t>Sanción económica</a:t>
          </a:r>
        </a:p>
      </dsp:txBody>
      <dsp:txXfrm>
        <a:off x="3361733" y="844885"/>
        <a:ext cx="2245566" cy="413473"/>
      </dsp:txXfrm>
    </dsp:sp>
    <dsp:sp modelId="{12B9635A-7E4B-464C-B373-4FAE7235EB25}">
      <dsp:nvSpPr>
        <dsp:cNvPr id="0" name=""/>
        <dsp:cNvSpPr/>
      </dsp:nvSpPr>
      <dsp:spPr>
        <a:xfrm>
          <a:off x="3192712" y="1376404"/>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A8C38-0EC6-4957-8362-8BBC6FA08F69}">
      <dsp:nvSpPr>
        <dsp:cNvPr id="0" name=""/>
        <dsp:cNvSpPr/>
      </dsp:nvSpPr>
      <dsp:spPr>
        <a:xfrm>
          <a:off x="3361733" y="1258358"/>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Inhabilitación temporal para participar en adquisiciones, arrendamientos, servicios u obras públicas.</a:t>
          </a:r>
          <a:endParaRPr lang="es-ES" sz="1200" b="1" kern="1200" dirty="0"/>
        </a:p>
      </dsp:txBody>
      <dsp:txXfrm>
        <a:off x="3361733" y="1258358"/>
        <a:ext cx="2245566" cy="413473"/>
      </dsp:txXfrm>
    </dsp:sp>
    <dsp:sp modelId="{DD77EE28-DF14-4A61-9F4B-86B1544D4B4D}">
      <dsp:nvSpPr>
        <dsp:cNvPr id="0" name=""/>
        <dsp:cNvSpPr/>
      </dsp:nvSpPr>
      <dsp:spPr>
        <a:xfrm>
          <a:off x="3192712" y="1789877"/>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2C1D8-31E0-4685-ACDC-C1E8605A2E18}">
      <dsp:nvSpPr>
        <dsp:cNvPr id="0" name=""/>
        <dsp:cNvSpPr/>
      </dsp:nvSpPr>
      <dsp:spPr>
        <a:xfrm>
          <a:off x="3361733" y="1671831"/>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Indemnización por los daños y perjuicios.</a:t>
          </a:r>
          <a:endParaRPr lang="es-ES" sz="1200" b="1" kern="1200" dirty="0"/>
        </a:p>
      </dsp:txBody>
      <dsp:txXfrm>
        <a:off x="3361733" y="1671831"/>
        <a:ext cx="2245566" cy="413473"/>
      </dsp:txXfrm>
    </dsp:sp>
    <dsp:sp modelId="{EDFEA82E-7990-4AC6-8E8F-C22810B8FD23}">
      <dsp:nvSpPr>
        <dsp:cNvPr id="0" name=""/>
        <dsp:cNvSpPr/>
      </dsp:nvSpPr>
      <dsp:spPr>
        <a:xfrm>
          <a:off x="3192712" y="2203351"/>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52BC1-B0D2-4DA8-8BEE-51C2FAACD5A5}">
      <dsp:nvSpPr>
        <dsp:cNvPr id="0" name=""/>
        <dsp:cNvSpPr/>
      </dsp:nvSpPr>
      <dsp:spPr>
        <a:xfrm>
          <a:off x="3361733" y="2085304"/>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La suspensión de actividades (sólo personas morales)</a:t>
          </a:r>
          <a:endParaRPr lang="es-ES" sz="1200" b="1" kern="1200" dirty="0"/>
        </a:p>
      </dsp:txBody>
      <dsp:txXfrm>
        <a:off x="3361733" y="2085304"/>
        <a:ext cx="2245566" cy="413473"/>
      </dsp:txXfrm>
    </dsp:sp>
    <dsp:sp modelId="{C8D21C83-520B-47E5-BA2B-3D29B568FCB4}">
      <dsp:nvSpPr>
        <dsp:cNvPr id="0" name=""/>
        <dsp:cNvSpPr/>
      </dsp:nvSpPr>
      <dsp:spPr>
        <a:xfrm>
          <a:off x="3192712" y="2616824"/>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822D7-647A-4E8C-A2FF-4DAF689A960D}">
      <dsp:nvSpPr>
        <dsp:cNvPr id="0" name=""/>
        <dsp:cNvSpPr/>
      </dsp:nvSpPr>
      <dsp:spPr>
        <a:xfrm>
          <a:off x="3361733" y="2498777"/>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Disolución de la sociedad (sólo personas morales) </a:t>
          </a:r>
          <a:endParaRPr lang="es-ES" sz="1200" b="1" kern="1200" dirty="0"/>
        </a:p>
      </dsp:txBody>
      <dsp:txXfrm>
        <a:off x="3361733" y="2498777"/>
        <a:ext cx="2245566" cy="4134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2CD92-83EF-46E3-A353-C6E519FF152D}">
      <dsp:nvSpPr>
        <dsp:cNvPr id="0" name=""/>
        <dsp:cNvSpPr/>
      </dsp:nvSpPr>
      <dsp:spPr>
        <a:xfrm>
          <a:off x="3443378" y="54341"/>
          <a:ext cx="3255760" cy="81953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latin typeface="+mj-lt"/>
            </a:rPr>
            <a:t>SNA</a:t>
          </a:r>
          <a:endParaRPr lang="es-MX" sz="2800" b="1" kern="1200" dirty="0">
            <a:latin typeface="+mj-lt"/>
          </a:endParaRPr>
        </a:p>
      </dsp:txBody>
      <dsp:txXfrm>
        <a:off x="3467381" y="78344"/>
        <a:ext cx="3207754" cy="771533"/>
      </dsp:txXfrm>
    </dsp:sp>
    <dsp:sp modelId="{A4B8D392-054F-4BFC-858E-A447305DCDB5}">
      <dsp:nvSpPr>
        <dsp:cNvPr id="0" name=""/>
        <dsp:cNvSpPr/>
      </dsp:nvSpPr>
      <dsp:spPr>
        <a:xfrm rot="3064521">
          <a:off x="5739859" y="1525105"/>
          <a:ext cx="836678" cy="569758"/>
        </a:xfrm>
        <a:prstGeom prst="lef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MX" sz="2600" kern="1200"/>
        </a:p>
      </dsp:txBody>
      <dsp:txXfrm>
        <a:off x="5910786" y="1639057"/>
        <a:ext cx="494824" cy="341854"/>
      </dsp:txXfrm>
    </dsp:sp>
    <dsp:sp modelId="{CBDA0693-E9E1-4921-A8FE-13F1105C8E13}">
      <dsp:nvSpPr>
        <dsp:cNvPr id="0" name=""/>
        <dsp:cNvSpPr/>
      </dsp:nvSpPr>
      <dsp:spPr>
        <a:xfrm>
          <a:off x="6263239" y="2746088"/>
          <a:ext cx="2383997" cy="1339842"/>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latin typeface="+mj-lt"/>
            </a:rPr>
            <a:t>OBJETIVO</a:t>
          </a:r>
          <a:endParaRPr lang="es-MX" sz="2800" b="1" kern="1200" dirty="0">
            <a:latin typeface="+mj-lt"/>
          </a:endParaRPr>
        </a:p>
      </dsp:txBody>
      <dsp:txXfrm>
        <a:off x="6302482" y="2785331"/>
        <a:ext cx="2305511" cy="1261356"/>
      </dsp:txXfrm>
    </dsp:sp>
    <dsp:sp modelId="{5E2A90F6-55B3-4782-B0E5-A62D1688E03A}">
      <dsp:nvSpPr>
        <dsp:cNvPr id="0" name=""/>
        <dsp:cNvSpPr/>
      </dsp:nvSpPr>
      <dsp:spPr>
        <a:xfrm rot="10607228">
          <a:off x="5017778" y="3244471"/>
          <a:ext cx="836678" cy="569758"/>
        </a:xfrm>
        <a:prstGeom prst="lef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MX" sz="2600" kern="1200"/>
        </a:p>
      </dsp:txBody>
      <dsp:txXfrm rot="10800000">
        <a:off x="5188705" y="3358423"/>
        <a:ext cx="494824" cy="341854"/>
      </dsp:txXfrm>
    </dsp:sp>
    <dsp:sp modelId="{EA23D3F7-E899-443E-9860-5BF0F604AAD3}">
      <dsp:nvSpPr>
        <dsp:cNvPr id="0" name=""/>
        <dsp:cNvSpPr/>
      </dsp:nvSpPr>
      <dsp:spPr>
        <a:xfrm>
          <a:off x="-58038" y="1665970"/>
          <a:ext cx="4667034" cy="408159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COORDINAR A LAS AUTORIDADES DE LOS 3 ÓRDENES DE GOBIERNO RESPONSABLES DE LA PREVENCIÓN, DETECCIÓN Y SANCIÓN DE RESPONSABILIDADES ADMINISTRATIVAS Y HECHOS  DE CORRUPCIÓN, CON LA PARTICIPACIÓN DESTACADA DE LA SOCIEDAD CIVIL</a:t>
          </a:r>
          <a:r>
            <a:rPr lang="es-MX" sz="1800" b="1" kern="1200" dirty="0" smtClean="0">
              <a:latin typeface="+mj-lt"/>
            </a:rPr>
            <a:t>.</a:t>
          </a:r>
          <a:endParaRPr lang="es-MX" sz="1800" b="1" kern="1200" dirty="0">
            <a:latin typeface="+mj-lt"/>
          </a:endParaRPr>
        </a:p>
      </dsp:txBody>
      <dsp:txXfrm>
        <a:off x="61508" y="1785516"/>
        <a:ext cx="4427942" cy="3842507"/>
      </dsp:txXfrm>
    </dsp:sp>
    <dsp:sp modelId="{18309A93-0EED-4742-868A-881D4C717A54}">
      <dsp:nvSpPr>
        <dsp:cNvPr id="0" name=""/>
        <dsp:cNvSpPr/>
      </dsp:nvSpPr>
      <dsp:spPr>
        <a:xfrm rot="18646050">
          <a:off x="3958156" y="985046"/>
          <a:ext cx="836678" cy="569758"/>
        </a:xfrm>
        <a:prstGeom prst="lef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MX" sz="2600" kern="1200"/>
        </a:p>
      </dsp:txBody>
      <dsp:txXfrm>
        <a:off x="4129083" y="1098998"/>
        <a:ext cx="494824" cy="34185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65131-1077-45A7-94AE-65F5C50CA66B}">
      <dsp:nvSpPr>
        <dsp:cNvPr id="0" name=""/>
        <dsp:cNvSpPr/>
      </dsp:nvSpPr>
      <dsp:spPr>
        <a:xfrm>
          <a:off x="0" y="1240214"/>
          <a:ext cx="7272808" cy="42248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451" tIns="1332992" rIns="564451" bIns="199136" numCol="1" spcCol="1270" anchor="t" anchorCtr="0">
          <a:noAutofit/>
        </a:bodyPr>
        <a:lstStyle/>
        <a:p>
          <a:pPr marL="285750" lvl="1" indent="-285750" algn="just" defTabSz="1244600">
            <a:lnSpc>
              <a:spcPct val="90000"/>
            </a:lnSpc>
            <a:spcBef>
              <a:spcPct val="0"/>
            </a:spcBef>
            <a:spcAft>
              <a:spcPct val="15000"/>
            </a:spcAft>
            <a:buChar char="••"/>
          </a:pPr>
          <a:r>
            <a:rPr lang="es-MX" sz="2800" b="1" kern="1200" dirty="0" smtClean="0">
              <a:latin typeface="+mj-lt"/>
            </a:rPr>
            <a:t>AUDITORÍAS DURANTE EL EJERCICIO EN CURSO</a:t>
          </a:r>
          <a:endParaRPr lang="es-MX" sz="2800" b="1" kern="1200" dirty="0">
            <a:latin typeface="+mj-lt"/>
          </a:endParaRPr>
        </a:p>
        <a:p>
          <a:pPr marL="285750" lvl="1" indent="-285750" algn="just" defTabSz="1244600">
            <a:lnSpc>
              <a:spcPct val="90000"/>
            </a:lnSpc>
            <a:spcBef>
              <a:spcPct val="0"/>
            </a:spcBef>
            <a:spcAft>
              <a:spcPct val="15000"/>
            </a:spcAft>
            <a:buChar char="••"/>
          </a:pPr>
          <a:r>
            <a:rPr lang="es-MX" sz="2800" b="1" kern="1200" dirty="0" smtClean="0">
              <a:latin typeface="+mj-lt"/>
            </a:rPr>
            <a:t>AUDITORÍAS SOBRE ACTOS IRREGULARES COMETIDOS EN EJERCICIOS ANTERIORES</a:t>
          </a:r>
          <a:endParaRPr lang="es-MX" sz="2800" b="1" kern="1200" dirty="0">
            <a:latin typeface="+mj-lt"/>
          </a:endParaRPr>
        </a:p>
      </dsp:txBody>
      <dsp:txXfrm>
        <a:off x="0" y="1240214"/>
        <a:ext cx="7272808" cy="4224850"/>
      </dsp:txXfrm>
    </dsp:sp>
    <dsp:sp modelId="{F59929D9-3C7B-4433-99EF-CD8277076255}">
      <dsp:nvSpPr>
        <dsp:cNvPr id="0" name=""/>
        <dsp:cNvSpPr/>
      </dsp:nvSpPr>
      <dsp:spPr>
        <a:xfrm>
          <a:off x="303033" y="0"/>
          <a:ext cx="6913653" cy="18892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426" tIns="0" rIns="192426" bIns="0" numCol="1" spcCol="1270" anchor="ctr" anchorCtr="0">
          <a:noAutofit/>
        </a:bodyPr>
        <a:lstStyle/>
        <a:p>
          <a:pPr lvl="0" algn="just" defTabSz="1244600">
            <a:lnSpc>
              <a:spcPct val="90000"/>
            </a:lnSpc>
            <a:spcBef>
              <a:spcPct val="0"/>
            </a:spcBef>
            <a:spcAft>
              <a:spcPct val="35000"/>
            </a:spcAft>
          </a:pPr>
          <a:r>
            <a:rPr lang="es-MX" sz="2800" b="1" kern="1200" dirty="0" smtClean="0">
              <a:latin typeface="+mj-lt"/>
            </a:rPr>
            <a:t>1.- SE ELIMINAN PRINCIPIOS DE ANUALIDAD Y POSTERIORIDAD</a:t>
          </a:r>
          <a:endParaRPr lang="es-MX" sz="2800" kern="1200" dirty="0">
            <a:latin typeface="+mj-lt"/>
          </a:endParaRPr>
        </a:p>
      </dsp:txBody>
      <dsp:txXfrm>
        <a:off x="395260" y="92227"/>
        <a:ext cx="6729199" cy="170482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7A3ED-8CE5-4832-A6C8-9151A560F982}">
      <dsp:nvSpPr>
        <dsp:cNvPr id="0" name=""/>
        <dsp:cNvSpPr/>
      </dsp:nvSpPr>
      <dsp:spPr>
        <a:xfrm>
          <a:off x="437407" y="1524"/>
          <a:ext cx="7550120" cy="79395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100000"/>
            </a:lnSpc>
            <a:spcBef>
              <a:spcPct val="0"/>
            </a:spcBef>
            <a:spcAft>
              <a:spcPts val="0"/>
            </a:spcAft>
          </a:pPr>
          <a:r>
            <a:rPr lang="es-MX" sz="2000" b="1" kern="1200" dirty="0" smtClean="0">
              <a:latin typeface="+mj-lt"/>
            </a:rPr>
            <a:t>DENUNCIAS</a:t>
          </a:r>
          <a:endParaRPr lang="es-MX" sz="2000" b="1" kern="1200" dirty="0">
            <a:latin typeface="+mj-lt"/>
          </a:endParaRPr>
        </a:p>
      </dsp:txBody>
      <dsp:txXfrm>
        <a:off x="834383" y="1524"/>
        <a:ext cx="6756169" cy="793951"/>
      </dsp:txXfrm>
    </dsp:sp>
    <dsp:sp modelId="{C7679D93-5847-4AC3-B073-22B7DF881F34}">
      <dsp:nvSpPr>
        <dsp:cNvPr id="0" name=""/>
        <dsp:cNvSpPr/>
      </dsp:nvSpPr>
      <dsp:spPr>
        <a:xfrm>
          <a:off x="437407" y="906629"/>
          <a:ext cx="7550120" cy="973733"/>
        </a:xfrm>
        <a:prstGeom prst="chevron">
          <a:avLst/>
        </a:prstGeom>
        <a:gradFill rotWithShape="0">
          <a:gsLst>
            <a:gs pos="0">
              <a:schemeClr val="accent2">
                <a:hueOff val="-2581991"/>
                <a:satOff val="-8324"/>
                <a:lumOff val="3176"/>
                <a:alphaOff val="0"/>
                <a:shade val="51000"/>
                <a:satMod val="130000"/>
              </a:schemeClr>
            </a:gs>
            <a:gs pos="80000">
              <a:schemeClr val="accent2">
                <a:hueOff val="-2581991"/>
                <a:satOff val="-8324"/>
                <a:lumOff val="3176"/>
                <a:alphaOff val="0"/>
                <a:shade val="93000"/>
                <a:satMod val="130000"/>
              </a:schemeClr>
            </a:gs>
            <a:gs pos="100000">
              <a:schemeClr val="accent2">
                <a:hueOff val="-2581991"/>
                <a:satOff val="-8324"/>
                <a:lumOff val="3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100000"/>
            </a:lnSpc>
            <a:spcBef>
              <a:spcPct val="0"/>
            </a:spcBef>
            <a:spcAft>
              <a:spcPts val="0"/>
            </a:spcAft>
          </a:pPr>
          <a:r>
            <a:rPr lang="es-MX" sz="2000" b="1" kern="1200" dirty="0" smtClean="0">
              <a:latin typeface="+mj-lt"/>
            </a:rPr>
            <a:t>PRESUMA EL MANEJO, APLICACIÓN O CUSTODIA IRREGULAR DE RECURSOS PÚBLICOS FEDERALES O  DESVÍO</a:t>
          </a:r>
          <a:endParaRPr lang="es-MX" sz="2000" b="1" kern="1200" dirty="0">
            <a:latin typeface="+mj-lt"/>
          </a:endParaRPr>
        </a:p>
      </dsp:txBody>
      <dsp:txXfrm>
        <a:off x="924274" y="906629"/>
        <a:ext cx="6576387" cy="973733"/>
      </dsp:txXfrm>
    </dsp:sp>
    <dsp:sp modelId="{E21692FF-8D20-4B14-8EBD-AF37875CC207}">
      <dsp:nvSpPr>
        <dsp:cNvPr id="0" name=""/>
        <dsp:cNvSpPr/>
      </dsp:nvSpPr>
      <dsp:spPr>
        <a:xfrm>
          <a:off x="437407" y="1991515"/>
          <a:ext cx="7550120" cy="793951"/>
        </a:xfrm>
        <a:prstGeom prst="chevron">
          <a:avLst/>
        </a:prstGeom>
        <a:gradFill rotWithShape="0">
          <a:gsLst>
            <a:gs pos="0">
              <a:schemeClr val="accent2">
                <a:hueOff val="-5163983"/>
                <a:satOff val="-16648"/>
                <a:lumOff val="6353"/>
                <a:alphaOff val="0"/>
                <a:shade val="51000"/>
                <a:satMod val="130000"/>
              </a:schemeClr>
            </a:gs>
            <a:gs pos="80000">
              <a:schemeClr val="accent2">
                <a:hueOff val="-5163983"/>
                <a:satOff val="-16648"/>
                <a:lumOff val="6353"/>
                <a:alphaOff val="0"/>
                <a:shade val="93000"/>
                <a:satMod val="130000"/>
              </a:schemeClr>
            </a:gs>
            <a:gs pos="100000">
              <a:schemeClr val="accent2">
                <a:hueOff val="-5163983"/>
                <a:satOff val="-16648"/>
                <a:lumOff val="6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100000"/>
            </a:lnSpc>
            <a:spcBef>
              <a:spcPct val="0"/>
            </a:spcBef>
            <a:spcAft>
              <a:spcPts val="0"/>
            </a:spcAft>
          </a:pPr>
          <a:r>
            <a:rPr lang="es-MX" sz="2000" b="1" kern="1200" dirty="0" smtClean="0">
              <a:latin typeface="+mj-lt"/>
            </a:rPr>
            <a:t>SUPUESTOS DE LA LFRCF</a:t>
          </a:r>
          <a:endParaRPr lang="es-MX" sz="2000" b="1" kern="1200" dirty="0">
            <a:latin typeface="+mj-lt"/>
          </a:endParaRPr>
        </a:p>
      </dsp:txBody>
      <dsp:txXfrm>
        <a:off x="834383" y="1991515"/>
        <a:ext cx="6756169" cy="793951"/>
      </dsp:txXfrm>
    </dsp:sp>
    <dsp:sp modelId="{891D044B-4207-47B7-95A3-380470A7FA7B}">
      <dsp:nvSpPr>
        <dsp:cNvPr id="0" name=""/>
        <dsp:cNvSpPr/>
      </dsp:nvSpPr>
      <dsp:spPr>
        <a:xfrm>
          <a:off x="437407" y="2896620"/>
          <a:ext cx="7550120" cy="793951"/>
        </a:xfrm>
        <a:prstGeom prst="chevron">
          <a:avLst/>
        </a:prstGeom>
        <a:gradFill rotWithShape="0">
          <a:gsLst>
            <a:gs pos="0">
              <a:schemeClr val="accent2">
                <a:hueOff val="-7745974"/>
                <a:satOff val="-24973"/>
                <a:lumOff val="9529"/>
                <a:alphaOff val="0"/>
                <a:shade val="51000"/>
                <a:satMod val="130000"/>
              </a:schemeClr>
            </a:gs>
            <a:gs pos="80000">
              <a:schemeClr val="accent2">
                <a:hueOff val="-7745974"/>
                <a:satOff val="-24973"/>
                <a:lumOff val="9529"/>
                <a:alphaOff val="0"/>
                <a:shade val="93000"/>
                <a:satMod val="130000"/>
              </a:schemeClr>
            </a:gs>
            <a:gs pos="100000">
              <a:schemeClr val="accent2">
                <a:hueOff val="-7745974"/>
                <a:satOff val="-24973"/>
                <a:lumOff val="95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100000"/>
            </a:lnSpc>
            <a:spcBef>
              <a:spcPct val="0"/>
            </a:spcBef>
            <a:spcAft>
              <a:spcPts val="0"/>
            </a:spcAft>
          </a:pPr>
          <a:r>
            <a:rPr lang="es-MX" sz="2000" b="1" kern="1200" dirty="0" smtClean="0">
              <a:latin typeface="+mj-lt"/>
            </a:rPr>
            <a:t>ASF PODRÁN REVISAR LA GESTIÓN FINANCIERA DE LAS ENTIDADES FISCALIZADAS</a:t>
          </a:r>
          <a:endParaRPr lang="es-MX" sz="2000" b="1" kern="1200" dirty="0">
            <a:latin typeface="+mj-lt"/>
          </a:endParaRPr>
        </a:p>
      </dsp:txBody>
      <dsp:txXfrm>
        <a:off x="834383" y="2896620"/>
        <a:ext cx="6756169" cy="793951"/>
      </dsp:txXfrm>
    </dsp:sp>
    <dsp:sp modelId="{CC3D6FBF-80FD-4B00-9867-8769F8ABFB35}">
      <dsp:nvSpPr>
        <dsp:cNvPr id="0" name=""/>
        <dsp:cNvSpPr/>
      </dsp:nvSpPr>
      <dsp:spPr>
        <a:xfrm>
          <a:off x="437407" y="3801725"/>
          <a:ext cx="7550120" cy="1031747"/>
        </a:xfrm>
        <a:prstGeom prst="chevron">
          <a:avLst/>
        </a:prstGeom>
        <a:gradFill rotWithShape="0">
          <a:gsLst>
            <a:gs pos="0">
              <a:schemeClr val="accent2">
                <a:hueOff val="-10327965"/>
                <a:satOff val="-33297"/>
                <a:lumOff val="12706"/>
                <a:alphaOff val="0"/>
                <a:shade val="51000"/>
                <a:satMod val="130000"/>
              </a:schemeClr>
            </a:gs>
            <a:gs pos="80000">
              <a:schemeClr val="accent2">
                <a:hueOff val="-10327965"/>
                <a:satOff val="-33297"/>
                <a:lumOff val="12706"/>
                <a:alphaOff val="0"/>
                <a:shade val="93000"/>
                <a:satMod val="130000"/>
              </a:schemeClr>
            </a:gs>
            <a:gs pos="100000">
              <a:schemeClr val="accent2">
                <a:hueOff val="-10327965"/>
                <a:satOff val="-33297"/>
                <a:lumOff val="12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100000"/>
            </a:lnSpc>
            <a:spcBef>
              <a:spcPct val="0"/>
            </a:spcBef>
            <a:spcAft>
              <a:spcPts val="0"/>
            </a:spcAft>
          </a:pPr>
          <a:r>
            <a:rPr lang="es-MX" sz="2000" b="1" kern="1200" dirty="0" smtClean="0">
              <a:latin typeface="+mj-lt"/>
            </a:rPr>
            <a:t>DURANTE EL EJERCICIO EN CURSO Y RESPECTO DE EJERCICIOS FISCALES DISTINTOS AL DE LA CP EN REVISIÓN </a:t>
          </a:r>
          <a:endParaRPr lang="es-MX" sz="2000" b="1" kern="1200" dirty="0">
            <a:latin typeface="+mj-lt"/>
          </a:endParaRPr>
        </a:p>
      </dsp:txBody>
      <dsp:txXfrm>
        <a:off x="953281" y="3801725"/>
        <a:ext cx="6518373" cy="1031747"/>
      </dsp:txXfrm>
    </dsp:sp>
    <dsp:sp modelId="{476400A1-AAA8-4521-ADCD-4836A3DA9DA5}">
      <dsp:nvSpPr>
        <dsp:cNvPr id="0" name=""/>
        <dsp:cNvSpPr/>
      </dsp:nvSpPr>
      <dsp:spPr>
        <a:xfrm>
          <a:off x="437407" y="4944626"/>
          <a:ext cx="7550120" cy="793951"/>
        </a:xfrm>
        <a:prstGeom prst="chevron">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100000"/>
            </a:lnSpc>
            <a:spcBef>
              <a:spcPct val="0"/>
            </a:spcBef>
            <a:spcAft>
              <a:spcPts val="0"/>
            </a:spcAft>
          </a:pPr>
          <a:r>
            <a:rPr lang="es-MX" sz="2000" b="1" kern="1200" dirty="0" smtClean="0">
              <a:latin typeface="+mj-lt"/>
            </a:rPr>
            <a:t>SE PRESENTARÁN A LA CÁMARA, LA COMISIÓN O LA ASF</a:t>
          </a:r>
          <a:endParaRPr lang="es-MX" sz="2000" b="1" kern="1200" dirty="0">
            <a:latin typeface="+mj-lt"/>
          </a:endParaRPr>
        </a:p>
      </dsp:txBody>
      <dsp:txXfrm>
        <a:off x="834383" y="4944626"/>
        <a:ext cx="6756169" cy="79395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71436-1F73-4F02-AA4D-0B7FF4C4F0C5}">
      <dsp:nvSpPr>
        <dsp:cNvPr id="0" name=""/>
        <dsp:cNvSpPr/>
      </dsp:nvSpPr>
      <dsp:spPr>
        <a:xfrm>
          <a:off x="985113" y="-35851"/>
          <a:ext cx="5870025" cy="5870025"/>
        </a:xfrm>
        <a:prstGeom prst="circularArrow">
          <a:avLst>
            <a:gd name="adj1" fmla="val 5544"/>
            <a:gd name="adj2" fmla="val 330680"/>
            <a:gd name="adj3" fmla="val 13775955"/>
            <a:gd name="adj4" fmla="val 17385946"/>
            <a:gd name="adj5" fmla="val 575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627C27D-8CE9-4082-929F-A125C6A86405}">
      <dsp:nvSpPr>
        <dsp:cNvPr id="0" name=""/>
        <dsp:cNvSpPr/>
      </dsp:nvSpPr>
      <dsp:spPr>
        <a:xfrm>
          <a:off x="2545784" y="983"/>
          <a:ext cx="2748682" cy="137434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s-MX" sz="2000" b="1" kern="1200" dirty="0" smtClean="0"/>
            <a:t>DICTAMEN </a:t>
          </a:r>
        </a:p>
        <a:p>
          <a:pPr lvl="0" algn="ctr" defTabSz="889000">
            <a:lnSpc>
              <a:spcPct val="100000"/>
            </a:lnSpc>
            <a:spcBef>
              <a:spcPct val="0"/>
            </a:spcBef>
            <a:spcAft>
              <a:spcPts val="0"/>
            </a:spcAft>
          </a:pPr>
          <a:r>
            <a:rPr lang="es-MX" sz="2000" b="1" kern="1200" dirty="0" smtClean="0"/>
            <a:t>TÉCNICO</a:t>
          </a:r>
          <a:endParaRPr lang="es-MX" sz="2000" b="1" kern="1200" dirty="0"/>
        </a:p>
      </dsp:txBody>
      <dsp:txXfrm>
        <a:off x="2612874" y="68073"/>
        <a:ext cx="2614502" cy="1240161"/>
      </dsp:txXfrm>
    </dsp:sp>
    <dsp:sp modelId="{D595E87A-4911-42E3-BC4B-76326CEAE262}">
      <dsp:nvSpPr>
        <dsp:cNvPr id="0" name=""/>
        <dsp:cNvSpPr/>
      </dsp:nvSpPr>
      <dsp:spPr>
        <a:xfrm>
          <a:off x="4926478" y="1730658"/>
          <a:ext cx="2748682" cy="1374341"/>
        </a:xfrm>
        <a:prstGeom prst="roundRect">
          <a:avLst/>
        </a:prstGeom>
        <a:solidFill>
          <a:schemeClr val="accent2">
            <a:hueOff val="-3227489"/>
            <a:satOff val="-10405"/>
            <a:lumOff val="397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s-MX" sz="2000" b="1" kern="1200" dirty="0" smtClean="0"/>
            <a:t>ASF </a:t>
          </a:r>
        </a:p>
        <a:p>
          <a:pPr lvl="0" algn="ctr" defTabSz="889000">
            <a:lnSpc>
              <a:spcPct val="100000"/>
            </a:lnSpc>
            <a:spcBef>
              <a:spcPct val="0"/>
            </a:spcBef>
            <a:spcAft>
              <a:spcPts val="0"/>
            </a:spcAft>
          </a:pPr>
          <a:r>
            <a:rPr lang="es-MX" sz="2000" b="1" kern="1200" dirty="0" smtClean="0"/>
            <a:t>AUTORIZA </a:t>
          </a:r>
        </a:p>
        <a:p>
          <a:pPr lvl="0" algn="ctr" defTabSz="889000">
            <a:lnSpc>
              <a:spcPct val="100000"/>
            </a:lnSpc>
            <a:spcBef>
              <a:spcPct val="0"/>
            </a:spcBef>
            <a:spcAft>
              <a:spcPts val="0"/>
            </a:spcAft>
          </a:pPr>
          <a:r>
            <a:rPr lang="es-MX" sz="2000" b="1" kern="1200" dirty="0" smtClean="0"/>
            <a:t>LA REVISIÓN</a:t>
          </a:r>
          <a:endParaRPr lang="es-MX" sz="2000" b="1" kern="1200" dirty="0"/>
        </a:p>
      </dsp:txBody>
      <dsp:txXfrm>
        <a:off x="4993568" y="1797748"/>
        <a:ext cx="2614502" cy="1240161"/>
      </dsp:txXfrm>
    </dsp:sp>
    <dsp:sp modelId="{15EEDDE6-4FCC-46D7-A4C0-971CA762FD16}">
      <dsp:nvSpPr>
        <dsp:cNvPr id="0" name=""/>
        <dsp:cNvSpPr/>
      </dsp:nvSpPr>
      <dsp:spPr>
        <a:xfrm>
          <a:off x="3878806" y="4529331"/>
          <a:ext cx="3025336" cy="1374341"/>
        </a:xfrm>
        <a:prstGeom prst="roundRect">
          <a:avLst/>
        </a:prstGeom>
        <a:solidFill>
          <a:schemeClr val="accent2">
            <a:hueOff val="-6454978"/>
            <a:satOff val="-20810"/>
            <a:lumOff val="79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s-MX" sz="2000" b="1" kern="1200" dirty="0" smtClean="0"/>
            <a:t>ENTIDADES PROPORCIONAN LA INFORMACIÓN QUE SE LES SOLICITE</a:t>
          </a:r>
          <a:endParaRPr lang="es-MX" sz="2000" b="1" kern="1200" dirty="0"/>
        </a:p>
      </dsp:txBody>
      <dsp:txXfrm>
        <a:off x="3945896" y="4596421"/>
        <a:ext cx="2891156" cy="1240161"/>
      </dsp:txXfrm>
    </dsp:sp>
    <dsp:sp modelId="{9DE600A5-357A-49FD-9E98-F51AD1FE4204}">
      <dsp:nvSpPr>
        <dsp:cNvPr id="0" name=""/>
        <dsp:cNvSpPr/>
      </dsp:nvSpPr>
      <dsp:spPr>
        <a:xfrm>
          <a:off x="855493" y="4530314"/>
          <a:ext cx="2748682" cy="1374341"/>
        </a:xfrm>
        <a:prstGeom prst="roundRect">
          <a:avLst/>
        </a:prstGeom>
        <a:solidFill>
          <a:schemeClr val="accent2">
            <a:hueOff val="-9682467"/>
            <a:satOff val="-31216"/>
            <a:lumOff val="1191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s-MX" sz="2000" b="1" kern="1200" dirty="0" smtClean="0"/>
            <a:t>ASF RENDIRÁ UN INFORME A LA CÁMARA</a:t>
          </a:r>
          <a:endParaRPr lang="es-MX" sz="2000" b="1" kern="1200" dirty="0"/>
        </a:p>
      </dsp:txBody>
      <dsp:txXfrm>
        <a:off x="922583" y="4597404"/>
        <a:ext cx="2614502" cy="1240161"/>
      </dsp:txXfrm>
    </dsp:sp>
    <dsp:sp modelId="{4DCDDAC3-96B1-45E1-81A2-554D0C65CB91}">
      <dsp:nvSpPr>
        <dsp:cNvPr id="0" name=""/>
        <dsp:cNvSpPr/>
      </dsp:nvSpPr>
      <dsp:spPr>
        <a:xfrm>
          <a:off x="165091" y="1730658"/>
          <a:ext cx="2748682" cy="1374341"/>
        </a:xfrm>
        <a:prstGeom prst="roundRect">
          <a:avLst/>
        </a:prstGeom>
        <a:solidFill>
          <a:schemeClr val="accent2">
            <a:hueOff val="-12909956"/>
            <a:satOff val="-41621"/>
            <a:lumOff val="158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s-MX" sz="2000" b="1" kern="1200" dirty="0" smtClean="0"/>
            <a:t>PROMOVERÁ </a:t>
          </a:r>
        </a:p>
        <a:p>
          <a:pPr lvl="0" algn="ctr" defTabSz="889000">
            <a:lnSpc>
              <a:spcPct val="100000"/>
            </a:lnSpc>
            <a:spcBef>
              <a:spcPct val="0"/>
            </a:spcBef>
            <a:spcAft>
              <a:spcPts val="0"/>
            </a:spcAft>
          </a:pPr>
          <a:r>
            <a:rPr lang="es-MX" sz="2000" b="1" kern="1200" dirty="0" smtClean="0"/>
            <a:t>LAS ACCIONES </a:t>
          </a:r>
        </a:p>
        <a:p>
          <a:pPr lvl="0" algn="ctr" defTabSz="889000">
            <a:lnSpc>
              <a:spcPct val="100000"/>
            </a:lnSpc>
            <a:spcBef>
              <a:spcPct val="0"/>
            </a:spcBef>
            <a:spcAft>
              <a:spcPts val="0"/>
            </a:spcAft>
          </a:pPr>
          <a:r>
            <a:rPr lang="es-MX" sz="2000" b="1" kern="1200" dirty="0" smtClean="0"/>
            <a:t>QUE CORRESPONDAN </a:t>
          </a:r>
          <a:endParaRPr lang="es-MX" sz="2000" b="1" kern="1200" dirty="0"/>
        </a:p>
      </dsp:txBody>
      <dsp:txXfrm>
        <a:off x="232181" y="1797748"/>
        <a:ext cx="2614502" cy="124016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65131-1077-45A7-94AE-65F5C50CA66B}">
      <dsp:nvSpPr>
        <dsp:cNvPr id="0" name=""/>
        <dsp:cNvSpPr/>
      </dsp:nvSpPr>
      <dsp:spPr>
        <a:xfrm>
          <a:off x="0" y="695918"/>
          <a:ext cx="8604448" cy="5062444"/>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7801" tIns="104140" rIns="667801" bIns="170688" numCol="1" spcCol="1270" anchor="t" anchorCtr="0">
          <a:noAutofit/>
        </a:bodyPr>
        <a:lstStyle/>
        <a:p>
          <a:pPr marL="228600" lvl="1" indent="-228600" algn="just" defTabSz="1066800">
            <a:lnSpc>
              <a:spcPct val="90000"/>
            </a:lnSpc>
            <a:spcBef>
              <a:spcPct val="0"/>
            </a:spcBef>
            <a:spcAft>
              <a:spcPct val="15000"/>
            </a:spcAft>
            <a:buChar char="••"/>
          </a:pPr>
          <a:r>
            <a:rPr lang="es-MX" sz="2400" b="1" kern="1200" dirty="0" smtClean="0">
              <a:latin typeface="+mj-lt"/>
            </a:rPr>
            <a:t>INICIA FISCALIZACIÓN DE LA CP EL PRIMER DÍA HÁBIL DE ENERO</a:t>
          </a:r>
          <a:endParaRPr lang="es-MX" sz="2400" b="1" kern="1200" dirty="0">
            <a:latin typeface="+mj-lt"/>
          </a:endParaRPr>
        </a:p>
        <a:p>
          <a:pPr marL="228600" lvl="1" indent="-228600" algn="just" defTabSz="1066800">
            <a:lnSpc>
              <a:spcPct val="90000"/>
            </a:lnSpc>
            <a:spcBef>
              <a:spcPct val="0"/>
            </a:spcBef>
            <a:spcAft>
              <a:spcPct val="15000"/>
            </a:spcAft>
            <a:buChar char="••"/>
          </a:pPr>
          <a:r>
            <a:rPr lang="es-MX" sz="2400" b="1" kern="1200" dirty="0" smtClean="0">
              <a:latin typeface="+mj-lt"/>
            </a:rPr>
            <a:t>LA ASF PODRÁ SOLICITAR LA INFORMACIÓN QUE REQUIERA DURANTE EL EJERCICIO FISCAL PARA PODER PLANEAR SUS AUDITORÍAS</a:t>
          </a:r>
          <a:endParaRPr lang="es-MX" sz="2400" b="1" kern="1200" dirty="0">
            <a:latin typeface="+mj-lt"/>
          </a:endParaRPr>
        </a:p>
        <a:p>
          <a:pPr marL="228600" lvl="1" indent="-228600" algn="just" defTabSz="1066800">
            <a:lnSpc>
              <a:spcPct val="90000"/>
            </a:lnSpc>
            <a:spcBef>
              <a:spcPct val="0"/>
            </a:spcBef>
            <a:spcAft>
              <a:spcPct val="15000"/>
            </a:spcAft>
            <a:buChar char="••"/>
          </a:pPr>
          <a:r>
            <a:rPr lang="es-MX" sz="2400" b="1" kern="1200" dirty="0" smtClean="0">
              <a:latin typeface="+mj-lt"/>
            </a:rPr>
            <a:t>ENTREGA DEL INFORME GENERAL EJECUTIVO DEL RESULTADO DE LA FISCALIZACIÓN SUPERIOR DE LA CUENTA PÚBLICA EL 20 DE FEBRERO DEL AÑO SIGUIENTE AL DE LA PRESENTACIÓN DE LA CUENTA PÚBLICA.</a:t>
          </a:r>
          <a:endParaRPr lang="es-MX" sz="2400" b="1" kern="1200" dirty="0">
            <a:latin typeface="+mj-lt"/>
          </a:endParaRPr>
        </a:p>
      </dsp:txBody>
      <dsp:txXfrm>
        <a:off x="0" y="695918"/>
        <a:ext cx="8604448" cy="5062444"/>
      </dsp:txXfrm>
    </dsp:sp>
    <dsp:sp modelId="{F59929D9-3C7B-4433-99EF-CD8277076255}">
      <dsp:nvSpPr>
        <dsp:cNvPr id="0" name=""/>
        <dsp:cNvSpPr/>
      </dsp:nvSpPr>
      <dsp:spPr>
        <a:xfrm>
          <a:off x="360041" y="0"/>
          <a:ext cx="8179533" cy="76023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659" tIns="0" rIns="227659" bIns="0" numCol="1" spcCol="1270" anchor="ctr" anchorCtr="0">
          <a:noAutofit/>
        </a:bodyPr>
        <a:lstStyle/>
        <a:p>
          <a:pPr lvl="0" algn="just" defTabSz="1066800">
            <a:lnSpc>
              <a:spcPct val="90000"/>
            </a:lnSpc>
            <a:spcBef>
              <a:spcPct val="0"/>
            </a:spcBef>
            <a:spcAft>
              <a:spcPct val="35000"/>
            </a:spcAft>
          </a:pPr>
          <a:r>
            <a:rPr lang="es-MX" sz="2400" b="1" kern="1200" dirty="0" smtClean="0">
              <a:latin typeface="+mj-lt"/>
            </a:rPr>
            <a:t>2.- MAYOR PLAZO PARA LA FISCALIZACIÓN DE LA CP</a:t>
          </a:r>
          <a:endParaRPr lang="es-MX" sz="2400" kern="1200" dirty="0">
            <a:latin typeface="+mj-lt"/>
          </a:endParaRPr>
        </a:p>
      </dsp:txBody>
      <dsp:txXfrm>
        <a:off x="397153" y="37112"/>
        <a:ext cx="8105309" cy="68600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65131-1077-45A7-94AE-65F5C50CA66B}">
      <dsp:nvSpPr>
        <dsp:cNvPr id="0" name=""/>
        <dsp:cNvSpPr/>
      </dsp:nvSpPr>
      <dsp:spPr>
        <a:xfrm>
          <a:off x="0" y="770538"/>
          <a:ext cx="8424936" cy="4972323"/>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3869" tIns="1062228" rIns="653869" bIns="199136" numCol="1" spcCol="1270" anchor="t" anchorCtr="0">
          <a:noAutofit/>
        </a:bodyPr>
        <a:lstStyle/>
        <a:p>
          <a:pPr marL="285750" lvl="1" indent="-285750" algn="just" defTabSz="1244600">
            <a:lnSpc>
              <a:spcPct val="90000"/>
            </a:lnSpc>
            <a:spcBef>
              <a:spcPct val="0"/>
            </a:spcBef>
            <a:spcAft>
              <a:spcPct val="15000"/>
            </a:spcAft>
            <a:buChar char="••"/>
          </a:pPr>
          <a:r>
            <a:rPr lang="es-MX" sz="2800" b="1" kern="1200" dirty="0" smtClean="0">
              <a:solidFill>
                <a:srgbClr val="00204E">
                  <a:hueOff val="0"/>
                  <a:satOff val="0"/>
                  <a:lumOff val="0"/>
                  <a:alphaOff val="0"/>
                </a:srgbClr>
              </a:solidFill>
              <a:latin typeface="+mj-lt"/>
            </a:rPr>
            <a:t>ENTREGA DE INFORMES INDIVIDUALES</a:t>
          </a:r>
          <a:endParaRPr lang="es-MX" sz="2800" b="1" kern="1200" dirty="0">
            <a:latin typeface="+mj-lt"/>
          </a:endParaRPr>
        </a:p>
        <a:p>
          <a:pPr marL="571500" lvl="2" indent="-285750" algn="l" defTabSz="1244600">
            <a:lnSpc>
              <a:spcPct val="90000"/>
            </a:lnSpc>
            <a:spcBef>
              <a:spcPct val="0"/>
            </a:spcBef>
            <a:spcAft>
              <a:spcPct val="15000"/>
            </a:spcAft>
            <a:buChar char="••"/>
          </a:pPr>
          <a:r>
            <a:rPr lang="es-MX" sz="2800" b="1" kern="1200" dirty="0" smtClean="0">
              <a:solidFill>
                <a:srgbClr val="00204E">
                  <a:hueOff val="0"/>
                  <a:satOff val="0"/>
                  <a:lumOff val="0"/>
                  <a:alphaOff val="0"/>
                </a:srgbClr>
              </a:solidFill>
              <a:latin typeface="+mj-lt"/>
            </a:rPr>
            <a:t>ÚLTIMO DÍA HÁBIL DE JUNIO Y OCTUBRE</a:t>
          </a:r>
        </a:p>
        <a:p>
          <a:pPr marL="571500" lvl="2" indent="-285750" algn="l" defTabSz="1244600">
            <a:lnSpc>
              <a:spcPct val="90000"/>
            </a:lnSpc>
            <a:spcBef>
              <a:spcPct val="0"/>
            </a:spcBef>
            <a:spcAft>
              <a:spcPct val="15000"/>
            </a:spcAft>
            <a:buChar char="••"/>
          </a:pPr>
          <a:r>
            <a:rPr lang="es-MX" sz="2800" b="1" kern="1200" dirty="0" smtClean="0">
              <a:solidFill>
                <a:srgbClr val="00204E">
                  <a:hueOff val="0"/>
                  <a:satOff val="0"/>
                  <a:lumOff val="0"/>
                  <a:alphaOff val="0"/>
                </a:srgbClr>
              </a:solidFill>
              <a:latin typeface="+mj-lt"/>
            </a:rPr>
            <a:t>20 DE FEBRERO DEL AÑO SIGUIENTE AL DE PRESENTACIÓN DE LA CP</a:t>
          </a:r>
        </a:p>
      </dsp:txBody>
      <dsp:txXfrm>
        <a:off x="0" y="770538"/>
        <a:ext cx="8424936" cy="4972323"/>
      </dsp:txXfrm>
    </dsp:sp>
    <dsp:sp modelId="{F59929D9-3C7B-4433-99EF-CD8277076255}">
      <dsp:nvSpPr>
        <dsp:cNvPr id="0" name=""/>
        <dsp:cNvSpPr/>
      </dsp:nvSpPr>
      <dsp:spPr>
        <a:xfrm>
          <a:off x="351038" y="0"/>
          <a:ext cx="8008886" cy="15055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910" tIns="0" rIns="222910" bIns="0" numCol="1" spcCol="1270" anchor="ctr" anchorCtr="0">
          <a:noAutofit/>
        </a:bodyPr>
        <a:lstStyle/>
        <a:p>
          <a:pPr lvl="0" algn="just" defTabSz="1244600">
            <a:lnSpc>
              <a:spcPct val="90000"/>
            </a:lnSpc>
            <a:spcBef>
              <a:spcPct val="0"/>
            </a:spcBef>
            <a:spcAft>
              <a:spcPct val="35000"/>
            </a:spcAft>
          </a:pPr>
          <a:r>
            <a:rPr lang="es-MX" sz="2800" b="1" kern="1200" dirty="0" smtClean="0">
              <a:latin typeface="+mj-lt"/>
            </a:rPr>
            <a:t>3. MAYOR OPORTUNIDAD EN LA PRESENTACIÓN DE LOS RESULTADOS</a:t>
          </a:r>
          <a:endParaRPr lang="es-MX" sz="2800" kern="1200" dirty="0">
            <a:latin typeface="+mj-lt"/>
          </a:endParaRPr>
        </a:p>
      </dsp:txBody>
      <dsp:txXfrm>
        <a:off x="424531" y="73493"/>
        <a:ext cx="7861900" cy="135853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65131-1077-45A7-94AE-65F5C50CA66B}">
      <dsp:nvSpPr>
        <dsp:cNvPr id="0" name=""/>
        <dsp:cNvSpPr/>
      </dsp:nvSpPr>
      <dsp:spPr>
        <a:xfrm>
          <a:off x="0" y="907373"/>
          <a:ext cx="6984776" cy="4709250"/>
        </a:xfrm>
        <a:prstGeom prst="rect">
          <a:avLst/>
        </a:prstGeom>
        <a:solidFill>
          <a:schemeClr val="lt1">
            <a:alpha val="90000"/>
            <a:hueOff val="0"/>
            <a:satOff val="0"/>
            <a:lumOff val="0"/>
            <a:alphaOff val="0"/>
          </a:schemeClr>
        </a:solidFill>
        <a:ln w="76200" cap="flat" cmpd="sng" algn="ctr">
          <a:solidFill>
            <a:schemeClr val="accent1">
              <a:lumMod val="90000"/>
              <a:lumOff val="1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2096" tIns="1353820" rIns="542096" bIns="170688" numCol="1" spcCol="1270" anchor="t" anchorCtr="0">
          <a:noAutofit/>
        </a:bodyPr>
        <a:lstStyle/>
        <a:p>
          <a:pPr marL="228600" lvl="1" indent="-228600" algn="just" defTabSz="1066800">
            <a:lnSpc>
              <a:spcPct val="90000"/>
            </a:lnSpc>
            <a:spcBef>
              <a:spcPct val="0"/>
            </a:spcBef>
            <a:spcAft>
              <a:spcPct val="15000"/>
            </a:spcAft>
            <a:buChar char="••"/>
          </a:pPr>
          <a:r>
            <a:rPr lang="es-MX" sz="2400" b="1" kern="1200" dirty="0" smtClean="0">
              <a:latin typeface="+mj-lt"/>
            </a:rPr>
            <a:t>LA ASF PUEDE FISCALIZAR EL DESTINO Y EJECUCIÓN DE LOS RECURSOS PROVENIENTES DE DEUDA PÚBLICA DE LAS ENTIDADES FEDERATIVAS Y MUNICIPIOS QUE ESTÉ GARANTIZADA POR LA FEDERACIÓN.</a:t>
          </a:r>
          <a:endParaRPr lang="es-MX" sz="2400" b="1" kern="1200" dirty="0">
            <a:latin typeface="+mj-lt"/>
          </a:endParaRPr>
        </a:p>
      </dsp:txBody>
      <dsp:txXfrm>
        <a:off x="0" y="907373"/>
        <a:ext cx="6984776" cy="4709250"/>
      </dsp:txXfrm>
    </dsp:sp>
    <dsp:sp modelId="{F59929D9-3C7B-4433-99EF-CD8277076255}">
      <dsp:nvSpPr>
        <dsp:cNvPr id="0" name=""/>
        <dsp:cNvSpPr/>
      </dsp:nvSpPr>
      <dsp:spPr>
        <a:xfrm>
          <a:off x="232834" y="0"/>
          <a:ext cx="6519107" cy="150048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806" tIns="0" rIns="184806" bIns="0" numCol="1" spcCol="1270" anchor="ctr" anchorCtr="0">
          <a:noAutofit/>
        </a:bodyPr>
        <a:lstStyle/>
        <a:p>
          <a:pPr lvl="0" algn="just" defTabSz="1066800">
            <a:lnSpc>
              <a:spcPct val="90000"/>
            </a:lnSpc>
            <a:spcBef>
              <a:spcPct val="0"/>
            </a:spcBef>
            <a:spcAft>
              <a:spcPct val="35000"/>
            </a:spcAft>
          </a:pPr>
          <a:r>
            <a:rPr lang="es-MX" sz="2400" b="1" kern="1200" dirty="0" smtClean="0">
              <a:latin typeface="+mj-lt"/>
            </a:rPr>
            <a:t>4.- AMPLIACIÓN DE LAS MATERIAS OBJETO DE FISCALIZACIÓN</a:t>
          </a:r>
          <a:endParaRPr lang="es-MX" sz="2400" kern="1200" dirty="0">
            <a:latin typeface="+mj-lt"/>
          </a:endParaRPr>
        </a:p>
      </dsp:txBody>
      <dsp:txXfrm>
        <a:off x="306081" y="73247"/>
        <a:ext cx="6372613" cy="1353988"/>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CDCDB-1974-4E8C-9F38-82AC042C1925}">
      <dsp:nvSpPr>
        <dsp:cNvPr id="0" name=""/>
        <dsp:cNvSpPr/>
      </dsp:nvSpPr>
      <dsp:spPr>
        <a:xfrm>
          <a:off x="2455" y="0"/>
          <a:ext cx="8926536" cy="14614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LA ASF DEBERÁ FISCALIZAR</a:t>
          </a:r>
          <a:endParaRPr lang="es-MX" sz="2000" b="1" kern="1200" dirty="0">
            <a:latin typeface="+mj-lt"/>
          </a:endParaRPr>
        </a:p>
      </dsp:txBody>
      <dsp:txXfrm>
        <a:off x="45260" y="42805"/>
        <a:ext cx="8840926" cy="1375852"/>
      </dsp:txXfrm>
    </dsp:sp>
    <dsp:sp modelId="{1F2875B7-C5AE-4C9C-BE4B-98587CB1BD9D}">
      <dsp:nvSpPr>
        <dsp:cNvPr id="0" name=""/>
        <dsp:cNvSpPr/>
      </dsp:nvSpPr>
      <dsp:spPr>
        <a:xfrm>
          <a:off x="168195" y="1504336"/>
          <a:ext cx="4951663" cy="146146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LA OBSERVANCIA DE LAS REGLAS DE DISCIPLINA FINANCIERA	</a:t>
          </a:r>
          <a:endParaRPr lang="es-MX" sz="2000" b="1" kern="1200" dirty="0">
            <a:latin typeface="+mj-lt"/>
          </a:endParaRPr>
        </a:p>
      </dsp:txBody>
      <dsp:txXfrm>
        <a:off x="211000" y="1547141"/>
        <a:ext cx="4866053" cy="1375852"/>
      </dsp:txXfrm>
    </dsp:sp>
    <dsp:sp modelId="{FBDF1944-850A-4BFA-981D-BEA1E3345BE2}">
      <dsp:nvSpPr>
        <dsp:cNvPr id="0" name=""/>
        <dsp:cNvSpPr/>
      </dsp:nvSpPr>
      <dsp:spPr>
        <a:xfrm>
          <a:off x="2105233" y="3055432"/>
          <a:ext cx="4951663" cy="14614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EL CUMPLIMIENTO DE INSCRIBIR Y PUBLICAR LA TOTALIDAD DE SUS FINANCIAMIENTOS</a:t>
          </a:r>
          <a:endParaRPr lang="es-MX" sz="2000" b="1" kern="1200" dirty="0">
            <a:latin typeface="+mj-lt"/>
          </a:endParaRPr>
        </a:p>
      </dsp:txBody>
      <dsp:txXfrm>
        <a:off x="2148038" y="3098237"/>
        <a:ext cx="4866053" cy="1375852"/>
      </dsp:txXfrm>
    </dsp:sp>
    <dsp:sp modelId="{A2E8746D-CBAA-4389-8AE0-3CC1706BCC37}">
      <dsp:nvSpPr>
        <dsp:cNvPr id="0" name=""/>
        <dsp:cNvSpPr/>
      </dsp:nvSpPr>
      <dsp:spPr>
        <a:xfrm>
          <a:off x="5204892" y="1528405"/>
          <a:ext cx="3650781" cy="146146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LA CONTRATACIÓN DE LOS FINANCIAMIENTOS Y OTRAS OBLIGACIONES</a:t>
          </a:r>
          <a:endParaRPr lang="es-MX" sz="2000" b="1" kern="1200" dirty="0">
            <a:latin typeface="+mj-lt"/>
          </a:endParaRPr>
        </a:p>
      </dsp:txBody>
      <dsp:txXfrm>
        <a:off x="5247697" y="1571210"/>
        <a:ext cx="3565171" cy="137585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5F4E-5C75-400C-80FF-7A8F5F44F305}">
      <dsp:nvSpPr>
        <dsp:cNvPr id="0" name=""/>
        <dsp:cNvSpPr/>
      </dsp:nvSpPr>
      <dsp:spPr>
        <a:xfrm>
          <a:off x="0" y="453549"/>
          <a:ext cx="851106" cy="542647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latin typeface="+mj-lt"/>
            </a:rPr>
            <a:t>PARTICIPACIONES FEDERALES</a:t>
          </a:r>
          <a:endParaRPr lang="es-MX" sz="2000" b="1" kern="1200" dirty="0">
            <a:latin typeface="+mj-lt"/>
          </a:endParaRPr>
        </a:p>
      </dsp:txBody>
      <dsp:txXfrm>
        <a:off x="24928" y="478477"/>
        <a:ext cx="801250" cy="5376622"/>
      </dsp:txXfrm>
    </dsp:sp>
    <dsp:sp modelId="{DB53FDF3-9CA1-45AF-A1D2-7D19E17ABD37}">
      <dsp:nvSpPr>
        <dsp:cNvPr id="0" name=""/>
        <dsp:cNvSpPr/>
      </dsp:nvSpPr>
      <dsp:spPr>
        <a:xfrm rot="17021202">
          <a:off x="-270993" y="1726646"/>
          <a:ext cx="2939791" cy="23970"/>
        </a:xfrm>
        <a:custGeom>
          <a:avLst/>
          <a:gdLst/>
          <a:ahLst/>
          <a:cxnLst/>
          <a:rect l="0" t="0" r="0" b="0"/>
          <a:pathLst>
            <a:path>
              <a:moveTo>
                <a:pt x="0" y="11985"/>
              </a:moveTo>
              <a:lnTo>
                <a:pt x="2939791" y="1198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MX" sz="1100" kern="1200"/>
        </a:p>
      </dsp:txBody>
      <dsp:txXfrm>
        <a:off x="1125407" y="1665136"/>
        <a:ext cx="146989" cy="146989"/>
      </dsp:txXfrm>
    </dsp:sp>
    <dsp:sp modelId="{36D950CE-D7D6-40BB-9AAA-2161EC922952}">
      <dsp:nvSpPr>
        <dsp:cNvPr id="0" name=""/>
        <dsp:cNvSpPr/>
      </dsp:nvSpPr>
      <dsp:spPr>
        <a:xfrm>
          <a:off x="1546698" y="4649"/>
          <a:ext cx="6986409" cy="61165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latin typeface="+mj-lt"/>
            </a:rPr>
            <a:t>APLICACIÓN DE FORMULAS DE DISTRIBUCIÓN</a:t>
          </a:r>
          <a:endParaRPr lang="es-MX" sz="2000" b="1" kern="1200" dirty="0">
            <a:latin typeface="+mj-lt"/>
          </a:endParaRPr>
        </a:p>
      </dsp:txBody>
      <dsp:txXfrm>
        <a:off x="1564613" y="22564"/>
        <a:ext cx="6950579" cy="575821"/>
      </dsp:txXfrm>
    </dsp:sp>
    <dsp:sp modelId="{C41A8444-8585-43C6-AB51-39D67669431B}">
      <dsp:nvSpPr>
        <dsp:cNvPr id="0" name=""/>
        <dsp:cNvSpPr/>
      </dsp:nvSpPr>
      <dsp:spPr>
        <a:xfrm rot="17341076">
          <a:off x="131599" y="2145756"/>
          <a:ext cx="2134606" cy="23970"/>
        </a:xfrm>
        <a:custGeom>
          <a:avLst/>
          <a:gdLst/>
          <a:ahLst/>
          <a:cxnLst/>
          <a:rect l="0" t="0" r="0" b="0"/>
          <a:pathLst>
            <a:path>
              <a:moveTo>
                <a:pt x="0" y="11985"/>
              </a:moveTo>
              <a:lnTo>
                <a:pt x="2134606" y="1198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1145537" y="2104377"/>
        <a:ext cx="106730" cy="106730"/>
      </dsp:txXfrm>
    </dsp:sp>
    <dsp:sp modelId="{E24A3CB8-B032-4B9B-B406-A7D9E1922E8C}">
      <dsp:nvSpPr>
        <dsp:cNvPr id="0" name=""/>
        <dsp:cNvSpPr/>
      </dsp:nvSpPr>
      <dsp:spPr>
        <a:xfrm>
          <a:off x="1546698" y="740003"/>
          <a:ext cx="6986409" cy="81738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latin typeface="+mj-lt"/>
            </a:rPr>
            <a:t>OPORTUNIDAD EN LA MINISTRACIÓN DE LOS RECURSOS</a:t>
          </a:r>
          <a:endParaRPr lang="es-MX" sz="2000" b="1" kern="1200" dirty="0">
            <a:latin typeface="+mj-lt"/>
          </a:endParaRPr>
        </a:p>
      </dsp:txBody>
      <dsp:txXfrm>
        <a:off x="1570638" y="763943"/>
        <a:ext cx="6938529" cy="769505"/>
      </dsp:txXfrm>
    </dsp:sp>
    <dsp:sp modelId="{75B422D0-50D7-41E2-880C-E765D2E3933B}">
      <dsp:nvSpPr>
        <dsp:cNvPr id="0" name=""/>
        <dsp:cNvSpPr/>
      </dsp:nvSpPr>
      <dsp:spPr>
        <a:xfrm rot="18242912">
          <a:off x="577722" y="2640115"/>
          <a:ext cx="1242360" cy="23970"/>
        </a:xfrm>
        <a:custGeom>
          <a:avLst/>
          <a:gdLst/>
          <a:ahLst/>
          <a:cxnLst/>
          <a:rect l="0" t="0" r="0" b="0"/>
          <a:pathLst>
            <a:path>
              <a:moveTo>
                <a:pt x="0" y="11985"/>
              </a:moveTo>
              <a:lnTo>
                <a:pt x="1242360" y="1198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167843" y="2621042"/>
        <a:ext cx="62118" cy="62118"/>
      </dsp:txXfrm>
    </dsp:sp>
    <dsp:sp modelId="{DE8BD20A-4EA2-43D0-BE3F-00305F83248D}">
      <dsp:nvSpPr>
        <dsp:cNvPr id="0" name=""/>
        <dsp:cNvSpPr/>
      </dsp:nvSpPr>
      <dsp:spPr>
        <a:xfrm>
          <a:off x="1546698" y="1681091"/>
          <a:ext cx="6986409" cy="91264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latin typeface="+mj-lt"/>
            </a:rPr>
            <a:t>EJERCICIO CONFORME A LAS DISPOSICIONES LOCALES APLICABLES</a:t>
          </a:r>
          <a:endParaRPr lang="es-MX" sz="2000" b="1" kern="1200" dirty="0">
            <a:latin typeface="+mj-lt"/>
          </a:endParaRPr>
        </a:p>
      </dsp:txBody>
      <dsp:txXfrm>
        <a:off x="1573428" y="1707821"/>
        <a:ext cx="6932949" cy="859184"/>
      </dsp:txXfrm>
    </dsp:sp>
    <dsp:sp modelId="{B19CB1D6-C8EF-492D-A74B-824D05BE8AB3}">
      <dsp:nvSpPr>
        <dsp:cNvPr id="0" name=""/>
        <dsp:cNvSpPr/>
      </dsp:nvSpPr>
      <dsp:spPr>
        <a:xfrm rot="811261">
          <a:off x="841192" y="3238436"/>
          <a:ext cx="715419" cy="23970"/>
        </a:xfrm>
        <a:custGeom>
          <a:avLst/>
          <a:gdLst/>
          <a:ahLst/>
          <a:cxnLst/>
          <a:rect l="0" t="0" r="0" b="0"/>
          <a:pathLst>
            <a:path>
              <a:moveTo>
                <a:pt x="0" y="11985"/>
              </a:moveTo>
              <a:lnTo>
                <a:pt x="715419" y="1198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181017" y="3232536"/>
        <a:ext cx="35770" cy="35770"/>
      </dsp:txXfrm>
    </dsp:sp>
    <dsp:sp modelId="{59F768AC-1788-4C7A-8285-73F56961CF82}">
      <dsp:nvSpPr>
        <dsp:cNvPr id="0" name=""/>
        <dsp:cNvSpPr/>
      </dsp:nvSpPr>
      <dsp:spPr>
        <a:xfrm>
          <a:off x="1546698" y="2717438"/>
          <a:ext cx="6986409" cy="123323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latin typeface="+mj-lt"/>
            </a:rPr>
            <a:t>FINANCIAMIENTOS Y OTRAS OBLIGACIONES E INSTRUMENTOS FINANCIEROS GARANTIZADOS CON PARTICIPACIONES FEDERALES</a:t>
          </a:r>
          <a:endParaRPr lang="es-MX" sz="2000" b="1" kern="1200" dirty="0">
            <a:latin typeface="+mj-lt"/>
          </a:endParaRPr>
        </a:p>
      </dsp:txBody>
      <dsp:txXfrm>
        <a:off x="1582818" y="2753558"/>
        <a:ext cx="6914169" cy="1160992"/>
      </dsp:txXfrm>
    </dsp:sp>
    <dsp:sp modelId="{EA1A0AC1-1306-4691-B900-D947B807C786}">
      <dsp:nvSpPr>
        <dsp:cNvPr id="0" name=""/>
        <dsp:cNvSpPr/>
      </dsp:nvSpPr>
      <dsp:spPr>
        <a:xfrm rot="3835281">
          <a:off x="407746" y="3865412"/>
          <a:ext cx="1582312" cy="23970"/>
        </a:xfrm>
        <a:custGeom>
          <a:avLst/>
          <a:gdLst/>
          <a:ahLst/>
          <a:cxnLst/>
          <a:rect l="0" t="0" r="0" b="0"/>
          <a:pathLst>
            <a:path>
              <a:moveTo>
                <a:pt x="0" y="11985"/>
              </a:moveTo>
              <a:lnTo>
                <a:pt x="1582312" y="1198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1159344" y="3837840"/>
        <a:ext cx="79115" cy="79115"/>
      </dsp:txXfrm>
    </dsp:sp>
    <dsp:sp modelId="{5283C39E-7754-4623-825D-CA31569B83AE}">
      <dsp:nvSpPr>
        <dsp:cNvPr id="0" name=""/>
        <dsp:cNvSpPr/>
      </dsp:nvSpPr>
      <dsp:spPr>
        <a:xfrm>
          <a:off x="1546698" y="4074373"/>
          <a:ext cx="6877221" cy="102726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latin typeface="+mj-lt"/>
            </a:rPr>
            <a:t>CUMPLIMIENTO DE LOS OBJETIVOS DE LOS PROGRAMAS FINANCIADOS CON ÉSTOS RECURSOS</a:t>
          </a:r>
          <a:endParaRPr lang="es-MX" sz="2000" b="1" kern="1200" dirty="0">
            <a:latin typeface="+mj-lt"/>
          </a:endParaRPr>
        </a:p>
      </dsp:txBody>
      <dsp:txXfrm>
        <a:off x="1576786" y="4104461"/>
        <a:ext cx="6817045" cy="967091"/>
      </dsp:txXfrm>
    </dsp:sp>
    <dsp:sp modelId="{58B34FEA-59E0-4568-9FCC-92C0F6772C9E}">
      <dsp:nvSpPr>
        <dsp:cNvPr id="0" name=""/>
        <dsp:cNvSpPr/>
      </dsp:nvSpPr>
      <dsp:spPr>
        <a:xfrm rot="4481052">
          <a:off x="-117812" y="4424754"/>
          <a:ext cx="2633430" cy="23970"/>
        </a:xfrm>
        <a:custGeom>
          <a:avLst/>
          <a:gdLst/>
          <a:ahLst/>
          <a:cxnLst/>
          <a:rect l="0" t="0" r="0" b="0"/>
          <a:pathLst>
            <a:path>
              <a:moveTo>
                <a:pt x="0" y="11985"/>
              </a:moveTo>
              <a:lnTo>
                <a:pt x="2633430" y="1198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1133066" y="4370904"/>
        <a:ext cx="131671" cy="131671"/>
      </dsp:txXfrm>
    </dsp:sp>
    <dsp:sp modelId="{9C3CF722-6583-4006-84C1-E37F9110580E}">
      <dsp:nvSpPr>
        <dsp:cNvPr id="0" name=""/>
        <dsp:cNvSpPr/>
      </dsp:nvSpPr>
      <dsp:spPr>
        <a:xfrm>
          <a:off x="1546698" y="5225344"/>
          <a:ext cx="6979086" cy="96269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latin typeface="+mj-lt"/>
            </a:rPr>
            <a:t>DEUDA DE LAS ENTIDADES FEDERATIVAS GARANTIZADA CON PARTICIPACIONES FEDERALES</a:t>
          </a:r>
          <a:endParaRPr lang="es-MX" sz="2000" b="1" kern="1200" dirty="0">
            <a:latin typeface="+mj-lt"/>
          </a:endParaRPr>
        </a:p>
      </dsp:txBody>
      <dsp:txXfrm>
        <a:off x="1574894" y="5253540"/>
        <a:ext cx="6922694" cy="90630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7C39F-9254-4B54-89B6-41E791F18AEA}">
      <dsp:nvSpPr>
        <dsp:cNvPr id="0" name=""/>
        <dsp:cNvSpPr/>
      </dsp:nvSpPr>
      <dsp:spPr>
        <a:xfrm rot="5400000">
          <a:off x="-388363" y="1666340"/>
          <a:ext cx="1714858" cy="206962"/>
        </a:xfrm>
        <a:prstGeom prst="rect">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9DB1F98-0331-4F9B-B4B4-2D4F12C0104B}">
      <dsp:nvSpPr>
        <dsp:cNvPr id="0" name=""/>
        <dsp:cNvSpPr/>
      </dsp:nvSpPr>
      <dsp:spPr>
        <a:xfrm>
          <a:off x="4237" y="569127"/>
          <a:ext cx="2299579" cy="1379747"/>
        </a:xfrm>
        <a:prstGeom prst="roundRect">
          <a:avLst>
            <a:gd name="adj" fmla="val 10000"/>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ts val="0"/>
            </a:spcAft>
          </a:pPr>
          <a:r>
            <a:rPr lang="es-MX" sz="1400" kern="1200" dirty="0" smtClean="0">
              <a:latin typeface="Arial Black" panose="020B0A04020102020204" pitchFamily="34" charset="0"/>
            </a:rPr>
            <a:t>Reforma Constitucional </a:t>
          </a:r>
          <a:endParaRPr lang="es-MX" sz="1400" kern="1200" dirty="0">
            <a:latin typeface="Arial Black" panose="020B0A04020102020204" pitchFamily="34" charset="0"/>
          </a:endParaRPr>
        </a:p>
        <a:p>
          <a:pPr marL="114300" lvl="1" indent="-114300" algn="l" defTabSz="622300">
            <a:lnSpc>
              <a:spcPct val="100000"/>
            </a:lnSpc>
            <a:spcBef>
              <a:spcPct val="0"/>
            </a:spcBef>
            <a:spcAft>
              <a:spcPts val="0"/>
            </a:spcAft>
            <a:buChar char="••"/>
          </a:pPr>
          <a:r>
            <a:rPr lang="es-MX" sz="1400" kern="1200" dirty="0" smtClean="0">
              <a:latin typeface="Arial Black" panose="020B0A04020102020204" pitchFamily="34" charset="0"/>
            </a:rPr>
            <a:t>13/05/2017</a:t>
          </a:r>
          <a:endParaRPr lang="es-MX" sz="1400" kern="1200" dirty="0">
            <a:latin typeface="Arial Black" panose="020B0A04020102020204" pitchFamily="34" charset="0"/>
          </a:endParaRPr>
        </a:p>
      </dsp:txBody>
      <dsp:txXfrm>
        <a:off x="44648" y="609538"/>
        <a:ext cx="2218757" cy="1298925"/>
      </dsp:txXfrm>
    </dsp:sp>
    <dsp:sp modelId="{CDF224D4-6147-46F1-BFC7-C52829047F8D}">
      <dsp:nvSpPr>
        <dsp:cNvPr id="0" name=""/>
        <dsp:cNvSpPr/>
      </dsp:nvSpPr>
      <dsp:spPr>
        <a:xfrm rot="5400000">
          <a:off x="-388363" y="3391025"/>
          <a:ext cx="1714858" cy="206962"/>
        </a:xfrm>
        <a:prstGeom prst="rect">
          <a:avLst/>
        </a:prstGeom>
        <a:solidFill>
          <a:schemeClr val="accent2">
            <a:shade val="90000"/>
            <a:hueOff val="134884"/>
            <a:satOff val="-14448"/>
            <a:lumOff val="693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C16DE23-BA49-48F7-A823-B50919EDD871}">
      <dsp:nvSpPr>
        <dsp:cNvPr id="0" name=""/>
        <dsp:cNvSpPr/>
      </dsp:nvSpPr>
      <dsp:spPr>
        <a:xfrm>
          <a:off x="4237" y="2293812"/>
          <a:ext cx="2299579" cy="1379747"/>
        </a:xfrm>
        <a:prstGeom prst="roundRect">
          <a:avLst>
            <a:gd name="adj" fmla="val 10000"/>
          </a:avLst>
        </a:prstGeom>
        <a:solidFill>
          <a:schemeClr val="accent2">
            <a:shade val="80000"/>
            <a:hueOff val="113600"/>
            <a:satOff val="-12384"/>
            <a:lumOff val="611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ts val="0"/>
            </a:spcAft>
          </a:pPr>
          <a:r>
            <a:rPr lang="es-MX" sz="1400" kern="1200" dirty="0" smtClean="0">
              <a:latin typeface="Arial Black" panose="020B0A04020102020204" pitchFamily="34" charset="0"/>
            </a:rPr>
            <a:t>Ley del Sistema Anticorrupción del Estado de Colima</a:t>
          </a:r>
          <a:endParaRPr lang="es-MX" sz="1400" kern="1200" dirty="0">
            <a:latin typeface="Arial Black" panose="020B0A04020102020204" pitchFamily="34" charset="0"/>
          </a:endParaRPr>
        </a:p>
        <a:p>
          <a:pPr marL="114300" lvl="1" indent="-114300" algn="l" defTabSz="622300">
            <a:lnSpc>
              <a:spcPct val="100000"/>
            </a:lnSpc>
            <a:spcBef>
              <a:spcPct val="0"/>
            </a:spcBef>
            <a:spcAft>
              <a:spcPts val="0"/>
            </a:spcAft>
            <a:buChar char="••"/>
          </a:pPr>
          <a:r>
            <a:rPr lang="es-MX" sz="1400" kern="1200" dirty="0" smtClean="0">
              <a:latin typeface="Arial Black" panose="020B0A04020102020204" pitchFamily="34" charset="0"/>
            </a:rPr>
            <a:t>15/07/2017</a:t>
          </a:r>
          <a:endParaRPr lang="es-MX" sz="1400" kern="1200" dirty="0">
            <a:latin typeface="Arial Black" panose="020B0A04020102020204" pitchFamily="34" charset="0"/>
          </a:endParaRPr>
        </a:p>
      </dsp:txBody>
      <dsp:txXfrm>
        <a:off x="44648" y="2334223"/>
        <a:ext cx="2218757" cy="1298925"/>
      </dsp:txXfrm>
    </dsp:sp>
    <dsp:sp modelId="{CB74E39B-21D3-466C-9C78-EA20975EE0D0}">
      <dsp:nvSpPr>
        <dsp:cNvPr id="0" name=""/>
        <dsp:cNvSpPr/>
      </dsp:nvSpPr>
      <dsp:spPr>
        <a:xfrm>
          <a:off x="473979" y="4253367"/>
          <a:ext cx="3048614" cy="206962"/>
        </a:xfrm>
        <a:prstGeom prst="rect">
          <a:avLst/>
        </a:prstGeom>
        <a:solidFill>
          <a:schemeClr val="accent2">
            <a:shade val="90000"/>
            <a:hueOff val="269767"/>
            <a:satOff val="-28896"/>
            <a:lumOff val="1387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46DF08C-ECD3-4266-BA1F-41CF7D4C400F}">
      <dsp:nvSpPr>
        <dsp:cNvPr id="0" name=""/>
        <dsp:cNvSpPr/>
      </dsp:nvSpPr>
      <dsp:spPr>
        <a:xfrm>
          <a:off x="4237" y="4018496"/>
          <a:ext cx="2299579" cy="1379747"/>
        </a:xfrm>
        <a:prstGeom prst="roundRect">
          <a:avLst>
            <a:gd name="adj" fmla="val 10000"/>
          </a:avLst>
        </a:prstGeom>
        <a:solidFill>
          <a:schemeClr val="accent2">
            <a:shade val="80000"/>
            <a:hueOff val="227201"/>
            <a:satOff val="-24768"/>
            <a:lumOff val="122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ts val="0"/>
            </a:spcAft>
          </a:pPr>
          <a:r>
            <a:rPr lang="es-MX" sz="1400" kern="1200" dirty="0" smtClean="0">
              <a:latin typeface="Arial Black" panose="020B0A04020102020204" pitchFamily="34" charset="0"/>
            </a:rPr>
            <a:t>Ley Orgánica de la Administración Pública del Estado de Colima</a:t>
          </a:r>
          <a:endParaRPr lang="es-MX" sz="1400" kern="1200" dirty="0">
            <a:latin typeface="Arial Black" panose="020B0A04020102020204" pitchFamily="34" charset="0"/>
          </a:endParaRPr>
        </a:p>
        <a:p>
          <a:pPr marL="114300" lvl="1" indent="-114300" algn="l" defTabSz="622300">
            <a:lnSpc>
              <a:spcPct val="100000"/>
            </a:lnSpc>
            <a:spcBef>
              <a:spcPct val="0"/>
            </a:spcBef>
            <a:spcAft>
              <a:spcPts val="0"/>
            </a:spcAft>
            <a:buChar char="••"/>
          </a:pPr>
          <a:r>
            <a:rPr lang="es-MX" sz="1400" kern="1200" dirty="0" smtClean="0">
              <a:latin typeface="Arial Black" panose="020B0A04020102020204" pitchFamily="34" charset="0"/>
            </a:rPr>
            <a:t>25/11/2017</a:t>
          </a:r>
          <a:endParaRPr lang="es-MX" sz="1400" kern="1200" dirty="0">
            <a:latin typeface="Arial Black" panose="020B0A04020102020204" pitchFamily="34" charset="0"/>
          </a:endParaRPr>
        </a:p>
      </dsp:txBody>
      <dsp:txXfrm>
        <a:off x="44648" y="4058907"/>
        <a:ext cx="2218757" cy="1298925"/>
      </dsp:txXfrm>
    </dsp:sp>
    <dsp:sp modelId="{7DF7B5A7-E634-4C59-BCB4-6043672F90EA}">
      <dsp:nvSpPr>
        <dsp:cNvPr id="0" name=""/>
        <dsp:cNvSpPr/>
      </dsp:nvSpPr>
      <dsp:spPr>
        <a:xfrm rot="16200000">
          <a:off x="2670077" y="3391025"/>
          <a:ext cx="1714858" cy="206962"/>
        </a:xfrm>
        <a:prstGeom prst="rect">
          <a:avLst/>
        </a:prstGeom>
        <a:solidFill>
          <a:schemeClr val="accent2">
            <a:shade val="90000"/>
            <a:hueOff val="404651"/>
            <a:satOff val="-43343"/>
            <a:lumOff val="2081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856AE92-6EB5-4DB2-B553-5839825A2C61}">
      <dsp:nvSpPr>
        <dsp:cNvPr id="0" name=""/>
        <dsp:cNvSpPr/>
      </dsp:nvSpPr>
      <dsp:spPr>
        <a:xfrm>
          <a:off x="3062678" y="4018496"/>
          <a:ext cx="2299579" cy="1379747"/>
        </a:xfrm>
        <a:prstGeom prst="roundRect">
          <a:avLst>
            <a:gd name="adj" fmla="val 10000"/>
          </a:avLst>
        </a:prstGeom>
        <a:solidFill>
          <a:schemeClr val="accent2">
            <a:shade val="80000"/>
            <a:hueOff val="340801"/>
            <a:satOff val="-37152"/>
            <a:lumOff val="1833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ts val="0"/>
            </a:spcAft>
          </a:pPr>
          <a:r>
            <a:rPr lang="es-MX" sz="1400" kern="1200" dirty="0" smtClean="0">
              <a:latin typeface="Arial Black" panose="020B0A04020102020204" pitchFamily="34" charset="0"/>
            </a:rPr>
            <a:t>Ley de Fiscalización Superior del Estado</a:t>
          </a:r>
          <a:endParaRPr lang="es-MX" sz="1400" kern="1200" dirty="0">
            <a:latin typeface="Arial Black" panose="020B0A04020102020204" pitchFamily="34" charset="0"/>
          </a:endParaRPr>
        </a:p>
        <a:p>
          <a:pPr marL="114300" lvl="1" indent="-114300" algn="l" defTabSz="622300">
            <a:lnSpc>
              <a:spcPct val="100000"/>
            </a:lnSpc>
            <a:spcBef>
              <a:spcPct val="0"/>
            </a:spcBef>
            <a:spcAft>
              <a:spcPts val="0"/>
            </a:spcAft>
            <a:buChar char="••"/>
          </a:pPr>
          <a:r>
            <a:rPr lang="es-MX" sz="1400" kern="1200" dirty="0" smtClean="0">
              <a:latin typeface="Arial Black" panose="020B0A04020102020204" pitchFamily="34" charset="0"/>
            </a:rPr>
            <a:t>07/04/2018</a:t>
          </a:r>
          <a:endParaRPr lang="es-MX" sz="1400" kern="1200" dirty="0">
            <a:latin typeface="Arial Black" panose="020B0A04020102020204" pitchFamily="34" charset="0"/>
          </a:endParaRPr>
        </a:p>
      </dsp:txBody>
      <dsp:txXfrm>
        <a:off x="3103089" y="4058907"/>
        <a:ext cx="2218757" cy="1298925"/>
      </dsp:txXfrm>
    </dsp:sp>
    <dsp:sp modelId="{64F47424-DCA9-44D4-A355-33E7E2FC470C}">
      <dsp:nvSpPr>
        <dsp:cNvPr id="0" name=""/>
        <dsp:cNvSpPr/>
      </dsp:nvSpPr>
      <dsp:spPr>
        <a:xfrm rot="16200000">
          <a:off x="2670077" y="1666340"/>
          <a:ext cx="1714858" cy="206962"/>
        </a:xfrm>
        <a:prstGeom prst="rect">
          <a:avLst/>
        </a:prstGeom>
        <a:solidFill>
          <a:schemeClr val="accent2">
            <a:shade val="90000"/>
            <a:hueOff val="539534"/>
            <a:satOff val="-57791"/>
            <a:lumOff val="2774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F4728D6-3B91-40FC-A896-AE316A4B26F4}">
      <dsp:nvSpPr>
        <dsp:cNvPr id="0" name=""/>
        <dsp:cNvSpPr/>
      </dsp:nvSpPr>
      <dsp:spPr>
        <a:xfrm>
          <a:off x="3062678" y="2293812"/>
          <a:ext cx="2299579" cy="1379747"/>
        </a:xfrm>
        <a:prstGeom prst="roundRect">
          <a:avLst>
            <a:gd name="adj" fmla="val 10000"/>
          </a:avLst>
        </a:prstGeom>
        <a:solidFill>
          <a:schemeClr val="accent2">
            <a:shade val="80000"/>
            <a:hueOff val="454401"/>
            <a:satOff val="-49535"/>
            <a:lumOff val="244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ts val="0"/>
            </a:spcAft>
          </a:pPr>
          <a:r>
            <a:rPr lang="es-MX" sz="1400" kern="1200" dirty="0" smtClean="0">
              <a:latin typeface="Arial Black" panose="020B0A04020102020204" pitchFamily="34" charset="0"/>
            </a:rPr>
            <a:t>Ley Orgánica de la Fiscalía General del Estado de Colima</a:t>
          </a:r>
          <a:endParaRPr lang="es-MX" sz="1400" kern="1200" dirty="0">
            <a:latin typeface="Arial Black" panose="020B0A04020102020204" pitchFamily="34" charset="0"/>
          </a:endParaRPr>
        </a:p>
        <a:p>
          <a:pPr marL="114300" lvl="1" indent="-114300" algn="l" defTabSz="622300">
            <a:lnSpc>
              <a:spcPct val="100000"/>
            </a:lnSpc>
            <a:spcBef>
              <a:spcPct val="0"/>
            </a:spcBef>
            <a:spcAft>
              <a:spcPts val="0"/>
            </a:spcAft>
            <a:buChar char="••"/>
          </a:pPr>
          <a:r>
            <a:rPr lang="es-MX" sz="1400" kern="1200" dirty="0" smtClean="0">
              <a:latin typeface="Arial Black" panose="020B0A04020102020204" pitchFamily="34" charset="0"/>
            </a:rPr>
            <a:t>16/06/2018</a:t>
          </a:r>
          <a:endParaRPr lang="es-MX" sz="1400" kern="1200" dirty="0">
            <a:latin typeface="Arial Black" panose="020B0A04020102020204" pitchFamily="34" charset="0"/>
          </a:endParaRPr>
        </a:p>
      </dsp:txBody>
      <dsp:txXfrm>
        <a:off x="3103089" y="2334223"/>
        <a:ext cx="2218757" cy="1298925"/>
      </dsp:txXfrm>
    </dsp:sp>
    <dsp:sp modelId="{2DC872E4-5CCE-4058-8F89-40DCEDA41A74}">
      <dsp:nvSpPr>
        <dsp:cNvPr id="0" name=""/>
        <dsp:cNvSpPr/>
      </dsp:nvSpPr>
      <dsp:spPr>
        <a:xfrm>
          <a:off x="3532420" y="803998"/>
          <a:ext cx="3048614" cy="206962"/>
        </a:xfrm>
        <a:prstGeom prst="rect">
          <a:avLst/>
        </a:prstGeom>
        <a:solidFill>
          <a:schemeClr val="accent2">
            <a:shade val="90000"/>
            <a:hueOff val="674418"/>
            <a:satOff val="-72239"/>
            <a:lumOff val="346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4AA5058-DD9A-4B68-9231-014E7881D892}">
      <dsp:nvSpPr>
        <dsp:cNvPr id="0" name=""/>
        <dsp:cNvSpPr/>
      </dsp:nvSpPr>
      <dsp:spPr>
        <a:xfrm>
          <a:off x="3062678" y="569127"/>
          <a:ext cx="2299579" cy="1379747"/>
        </a:xfrm>
        <a:prstGeom prst="roundRect">
          <a:avLst>
            <a:gd name="adj" fmla="val 10000"/>
          </a:avLst>
        </a:prstGeom>
        <a:solidFill>
          <a:schemeClr val="accent2">
            <a:shade val="80000"/>
            <a:hueOff val="568002"/>
            <a:satOff val="-61919"/>
            <a:lumOff val="305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ts val="0"/>
            </a:spcAft>
          </a:pPr>
          <a:r>
            <a:rPr lang="es-MX" sz="1400" kern="1200" dirty="0" smtClean="0">
              <a:latin typeface="Arial Black" panose="020B0A04020102020204" pitchFamily="34" charset="0"/>
            </a:rPr>
            <a:t>Ley de lo Contencioso y Administrativo del Estado de Colima</a:t>
          </a:r>
          <a:endParaRPr lang="es-MX" sz="1400" kern="1200" dirty="0">
            <a:latin typeface="Arial Black" panose="020B0A04020102020204" pitchFamily="34" charset="0"/>
          </a:endParaRPr>
        </a:p>
        <a:p>
          <a:pPr marL="114300" lvl="1" indent="-114300" algn="l" defTabSz="622300">
            <a:lnSpc>
              <a:spcPct val="100000"/>
            </a:lnSpc>
            <a:spcBef>
              <a:spcPct val="0"/>
            </a:spcBef>
            <a:spcAft>
              <a:spcPts val="0"/>
            </a:spcAft>
            <a:buChar char="••"/>
          </a:pPr>
          <a:r>
            <a:rPr lang="es-MX" sz="1400" kern="1200" dirty="0" smtClean="0">
              <a:latin typeface="Arial Black" panose="020B0A04020102020204" pitchFamily="34" charset="0"/>
            </a:rPr>
            <a:t>31/08/2017</a:t>
          </a:r>
          <a:endParaRPr lang="es-MX" sz="1400" kern="1200" dirty="0">
            <a:latin typeface="Arial Black" panose="020B0A04020102020204" pitchFamily="34" charset="0"/>
          </a:endParaRPr>
        </a:p>
      </dsp:txBody>
      <dsp:txXfrm>
        <a:off x="3103089" y="609538"/>
        <a:ext cx="2218757" cy="1298925"/>
      </dsp:txXfrm>
    </dsp:sp>
    <dsp:sp modelId="{2513B81D-8531-4CF1-A415-C3B23892A9AF}">
      <dsp:nvSpPr>
        <dsp:cNvPr id="0" name=""/>
        <dsp:cNvSpPr/>
      </dsp:nvSpPr>
      <dsp:spPr>
        <a:xfrm rot="5400000">
          <a:off x="5728518" y="1666340"/>
          <a:ext cx="1714858" cy="206962"/>
        </a:xfrm>
        <a:prstGeom prst="rect">
          <a:avLst/>
        </a:prstGeom>
        <a:solidFill>
          <a:schemeClr val="accent2">
            <a:shade val="90000"/>
            <a:hueOff val="809301"/>
            <a:satOff val="-86687"/>
            <a:lumOff val="4162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50A3963-BA5D-40F3-B582-B5A6896160F6}">
      <dsp:nvSpPr>
        <dsp:cNvPr id="0" name=""/>
        <dsp:cNvSpPr/>
      </dsp:nvSpPr>
      <dsp:spPr>
        <a:xfrm>
          <a:off x="6121119" y="569127"/>
          <a:ext cx="2299579" cy="1379747"/>
        </a:xfrm>
        <a:prstGeom prst="roundRect">
          <a:avLst>
            <a:gd name="adj" fmla="val 10000"/>
          </a:avLst>
        </a:prstGeom>
        <a:solidFill>
          <a:schemeClr val="accent2">
            <a:shade val="80000"/>
            <a:hueOff val="681602"/>
            <a:satOff val="-74303"/>
            <a:lumOff val="366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ts val="0"/>
            </a:spcAft>
          </a:pPr>
          <a:r>
            <a:rPr lang="es-MX" sz="1400" kern="1200" dirty="0" smtClean="0">
              <a:latin typeface="Arial Black" panose="020B0A04020102020204" pitchFamily="34" charset="0"/>
            </a:rPr>
            <a:t>Ley Estatal de Responsabilidades  Administrativas</a:t>
          </a:r>
          <a:endParaRPr lang="es-MX" sz="1400" kern="1200" dirty="0">
            <a:latin typeface="Arial Black" panose="020B0A04020102020204" pitchFamily="34" charset="0"/>
          </a:endParaRPr>
        </a:p>
        <a:p>
          <a:pPr marL="114300" lvl="1" indent="-114300" algn="l" defTabSz="622300">
            <a:lnSpc>
              <a:spcPct val="100000"/>
            </a:lnSpc>
            <a:spcBef>
              <a:spcPct val="0"/>
            </a:spcBef>
            <a:spcAft>
              <a:spcPts val="0"/>
            </a:spcAft>
            <a:buChar char="••"/>
          </a:pPr>
          <a:r>
            <a:rPr lang="es-MX" sz="1400" kern="1200" dirty="0" smtClean="0">
              <a:latin typeface="Arial Black" panose="020B0A04020102020204" pitchFamily="34" charset="0"/>
            </a:rPr>
            <a:t>01/08/2018</a:t>
          </a:r>
          <a:endParaRPr lang="es-MX" sz="1400" kern="1200" dirty="0">
            <a:latin typeface="Arial Black" panose="020B0A04020102020204" pitchFamily="34" charset="0"/>
          </a:endParaRPr>
        </a:p>
      </dsp:txBody>
      <dsp:txXfrm>
        <a:off x="6161530" y="609538"/>
        <a:ext cx="2218757" cy="1298925"/>
      </dsp:txXfrm>
    </dsp:sp>
    <dsp:sp modelId="{44F90400-C7DE-480D-AF23-54B85A40F154}">
      <dsp:nvSpPr>
        <dsp:cNvPr id="0" name=""/>
        <dsp:cNvSpPr/>
      </dsp:nvSpPr>
      <dsp:spPr>
        <a:xfrm>
          <a:off x="6121119" y="2293812"/>
          <a:ext cx="2299579" cy="1379747"/>
        </a:xfrm>
        <a:prstGeom prst="roundRect">
          <a:avLst>
            <a:gd name="adj" fmla="val 10000"/>
          </a:avLst>
        </a:prstGeom>
        <a:solidFill>
          <a:schemeClr val="accent2">
            <a:shade val="80000"/>
            <a:hueOff val="795202"/>
            <a:satOff val="-86687"/>
            <a:lumOff val="4279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ts val="0"/>
            </a:spcAft>
          </a:pPr>
          <a:r>
            <a:rPr lang="es-MX" sz="1400" kern="1200" dirty="0" smtClean="0">
              <a:latin typeface="Arial Black" panose="020B0A04020102020204" pitchFamily="34" charset="0"/>
            </a:rPr>
            <a:t>Código Penal para el Estado de Colima</a:t>
          </a:r>
          <a:endParaRPr lang="es-MX" sz="1400" kern="1200" dirty="0">
            <a:latin typeface="Arial Black" panose="020B0A04020102020204" pitchFamily="34" charset="0"/>
          </a:endParaRPr>
        </a:p>
        <a:p>
          <a:pPr marL="114300" lvl="1" indent="-114300" algn="l" defTabSz="622300">
            <a:lnSpc>
              <a:spcPct val="100000"/>
            </a:lnSpc>
            <a:spcBef>
              <a:spcPct val="0"/>
            </a:spcBef>
            <a:spcAft>
              <a:spcPts val="0"/>
            </a:spcAft>
            <a:buChar char="••"/>
          </a:pPr>
          <a:r>
            <a:rPr lang="es-MX" sz="1400" kern="1200" dirty="0" smtClean="0">
              <a:latin typeface="Arial Black" panose="020B0A04020102020204" pitchFamily="34" charset="0"/>
            </a:rPr>
            <a:t>25/11/2017</a:t>
          </a:r>
          <a:endParaRPr lang="es-MX" sz="1400" kern="1200" dirty="0">
            <a:latin typeface="Arial Black" panose="020B0A04020102020204" pitchFamily="34" charset="0"/>
          </a:endParaRPr>
        </a:p>
      </dsp:txBody>
      <dsp:txXfrm>
        <a:off x="6161530" y="2334223"/>
        <a:ext cx="2218757" cy="12989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A902A-B474-4C18-BF3F-69C50D168F68}">
      <dsp:nvSpPr>
        <dsp:cNvPr id="0" name=""/>
        <dsp:cNvSpPr/>
      </dsp:nvSpPr>
      <dsp:spPr>
        <a:xfrm>
          <a:off x="0" y="286066"/>
          <a:ext cx="1836397" cy="106990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latin typeface="+mj-lt"/>
            </a:rPr>
            <a:t>SNA</a:t>
          </a:r>
          <a:endParaRPr lang="es-MX" sz="2400" b="1" kern="1200" dirty="0">
            <a:latin typeface="+mj-lt"/>
          </a:endParaRPr>
        </a:p>
      </dsp:txBody>
      <dsp:txXfrm>
        <a:off x="31337" y="317403"/>
        <a:ext cx="1773723" cy="1007234"/>
      </dsp:txXfrm>
    </dsp:sp>
    <dsp:sp modelId="{00483175-B78D-41ED-B190-B433091FF316}">
      <dsp:nvSpPr>
        <dsp:cNvPr id="0" name=""/>
        <dsp:cNvSpPr/>
      </dsp:nvSpPr>
      <dsp:spPr>
        <a:xfrm>
          <a:off x="6781" y="2189741"/>
          <a:ext cx="2714435" cy="135721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latin typeface="+mj-lt"/>
            </a:rPr>
            <a:t>INTEGRACIÓN</a:t>
          </a:r>
          <a:endParaRPr lang="es-MX" sz="2400" b="1" kern="1200" dirty="0">
            <a:latin typeface="+mj-lt"/>
          </a:endParaRPr>
        </a:p>
      </dsp:txBody>
      <dsp:txXfrm>
        <a:off x="46533" y="2229493"/>
        <a:ext cx="2634931" cy="1277713"/>
      </dsp:txXfrm>
    </dsp:sp>
    <dsp:sp modelId="{2D9674C6-C73C-4309-A674-E4A5E359840D}">
      <dsp:nvSpPr>
        <dsp:cNvPr id="0" name=""/>
        <dsp:cNvSpPr/>
      </dsp:nvSpPr>
      <dsp:spPr>
        <a:xfrm rot="17803583">
          <a:off x="2056964" y="1768883"/>
          <a:ext cx="2414278" cy="42585"/>
        </a:xfrm>
        <a:custGeom>
          <a:avLst/>
          <a:gdLst/>
          <a:ahLst/>
          <a:cxnLst/>
          <a:rect l="0" t="0" r="0" b="0"/>
          <a:pathLst>
            <a:path>
              <a:moveTo>
                <a:pt x="0" y="21292"/>
              </a:moveTo>
              <a:lnTo>
                <a:pt x="2414278" y="212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3203747" y="1729819"/>
        <a:ext cx="120713" cy="120713"/>
      </dsp:txXfrm>
    </dsp:sp>
    <dsp:sp modelId="{BB02E995-D6BB-4F69-AE70-03BEAA03553C}">
      <dsp:nvSpPr>
        <dsp:cNvPr id="0" name=""/>
        <dsp:cNvSpPr/>
      </dsp:nvSpPr>
      <dsp:spPr>
        <a:xfrm>
          <a:off x="3806991" y="264093"/>
          <a:ext cx="4467147" cy="89581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latin typeface="+mj-lt"/>
            </a:rPr>
            <a:t>COMITÉ COORDINADOR</a:t>
          </a:r>
          <a:endParaRPr lang="es-MX" sz="2200" b="1" kern="1200" dirty="0">
            <a:latin typeface="+mj-lt"/>
          </a:endParaRPr>
        </a:p>
      </dsp:txBody>
      <dsp:txXfrm>
        <a:off x="3833229" y="290331"/>
        <a:ext cx="4414671" cy="843342"/>
      </dsp:txXfrm>
    </dsp:sp>
    <dsp:sp modelId="{7E955D70-612B-48AC-AEF4-FB776970C9CD}">
      <dsp:nvSpPr>
        <dsp:cNvPr id="0" name=""/>
        <dsp:cNvSpPr/>
      </dsp:nvSpPr>
      <dsp:spPr>
        <a:xfrm rot="18944781">
          <a:off x="2506154" y="2318132"/>
          <a:ext cx="1515899" cy="42585"/>
        </a:xfrm>
        <a:custGeom>
          <a:avLst/>
          <a:gdLst/>
          <a:ahLst/>
          <a:cxnLst/>
          <a:rect l="0" t="0" r="0" b="0"/>
          <a:pathLst>
            <a:path>
              <a:moveTo>
                <a:pt x="0" y="21292"/>
              </a:moveTo>
              <a:lnTo>
                <a:pt x="1515899" y="212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226206" y="2301527"/>
        <a:ext cx="75794" cy="75794"/>
      </dsp:txXfrm>
    </dsp:sp>
    <dsp:sp modelId="{EA00FE4B-A2B3-482E-94F0-777508D46B6F}">
      <dsp:nvSpPr>
        <dsp:cNvPr id="0" name=""/>
        <dsp:cNvSpPr/>
      </dsp:nvSpPr>
      <dsp:spPr>
        <a:xfrm>
          <a:off x="3806991" y="1363493"/>
          <a:ext cx="4467147" cy="8940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latin typeface="+mj-lt"/>
            </a:rPr>
            <a:t>COMITÉ DE PARTICIPACIÓN CIUDADANA</a:t>
          </a:r>
          <a:endParaRPr lang="es-MX" sz="2200" b="1" kern="1200" dirty="0">
            <a:latin typeface="+mj-lt"/>
          </a:endParaRPr>
        </a:p>
      </dsp:txBody>
      <dsp:txXfrm>
        <a:off x="3833176" y="1389678"/>
        <a:ext cx="4414777" cy="841643"/>
      </dsp:txXfrm>
    </dsp:sp>
    <dsp:sp modelId="{035A2522-A377-4462-A369-4D1209D29E22}">
      <dsp:nvSpPr>
        <dsp:cNvPr id="0" name=""/>
        <dsp:cNvSpPr/>
      </dsp:nvSpPr>
      <dsp:spPr>
        <a:xfrm rot="695520">
          <a:off x="2709913" y="2958417"/>
          <a:ext cx="1108381" cy="42585"/>
        </a:xfrm>
        <a:custGeom>
          <a:avLst/>
          <a:gdLst/>
          <a:ahLst/>
          <a:cxnLst/>
          <a:rect l="0" t="0" r="0" b="0"/>
          <a:pathLst>
            <a:path>
              <a:moveTo>
                <a:pt x="0" y="21292"/>
              </a:moveTo>
              <a:lnTo>
                <a:pt x="1108381" y="212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236394" y="2952000"/>
        <a:ext cx="55419" cy="55419"/>
      </dsp:txXfrm>
    </dsp:sp>
    <dsp:sp modelId="{E38A2268-EFE9-4AF2-AF67-E2A5E15F2557}">
      <dsp:nvSpPr>
        <dsp:cNvPr id="0" name=""/>
        <dsp:cNvSpPr/>
      </dsp:nvSpPr>
      <dsp:spPr>
        <a:xfrm>
          <a:off x="3806991" y="2461089"/>
          <a:ext cx="4467147" cy="125995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latin typeface="+mj-lt"/>
            </a:rPr>
            <a:t>COMITÉ RECTOR DEL SISTEMA NACIONAL  DE FISCALIZACIÓN</a:t>
          </a:r>
          <a:endParaRPr lang="es-MX" sz="2200" b="1" kern="1200" dirty="0">
            <a:latin typeface="+mj-lt"/>
          </a:endParaRPr>
        </a:p>
      </dsp:txBody>
      <dsp:txXfrm>
        <a:off x="3843894" y="2497992"/>
        <a:ext cx="4393341" cy="1186153"/>
      </dsp:txXfrm>
    </dsp:sp>
    <dsp:sp modelId="{1D7C7A4A-60CD-43A6-A0DA-DD1E04E1C5F9}">
      <dsp:nvSpPr>
        <dsp:cNvPr id="0" name=""/>
        <dsp:cNvSpPr/>
      </dsp:nvSpPr>
      <dsp:spPr>
        <a:xfrm rot="3559334">
          <a:off x="2200056" y="3762192"/>
          <a:ext cx="2128095" cy="42585"/>
        </a:xfrm>
        <a:custGeom>
          <a:avLst/>
          <a:gdLst/>
          <a:ahLst/>
          <a:cxnLst/>
          <a:rect l="0" t="0" r="0" b="0"/>
          <a:pathLst>
            <a:path>
              <a:moveTo>
                <a:pt x="0" y="21292"/>
              </a:moveTo>
              <a:lnTo>
                <a:pt x="2128095" y="212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3210901" y="3730282"/>
        <a:ext cx="106404" cy="106404"/>
      </dsp:txXfrm>
    </dsp:sp>
    <dsp:sp modelId="{5589AD76-E2D4-46B5-B168-28E002F1BEBE}">
      <dsp:nvSpPr>
        <dsp:cNvPr id="0" name=""/>
        <dsp:cNvSpPr/>
      </dsp:nvSpPr>
      <dsp:spPr>
        <a:xfrm>
          <a:off x="3806991" y="3924632"/>
          <a:ext cx="4467147" cy="154797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latin typeface="+mj-lt"/>
            </a:rPr>
            <a:t>SISTEMAS LOCALES ANTICORRUPCIÓN A TRAVÉS DE SUS REPRESENTANTES</a:t>
          </a:r>
          <a:endParaRPr lang="es-MX" sz="2200" b="1" kern="1200" dirty="0">
            <a:latin typeface="+mj-lt"/>
          </a:endParaRPr>
        </a:p>
      </dsp:txBody>
      <dsp:txXfrm>
        <a:off x="3852330" y="3969971"/>
        <a:ext cx="4376469" cy="14572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D720B-0DE5-4453-B29E-E1C4F770CBC0}">
      <dsp:nvSpPr>
        <dsp:cNvPr id="0" name=""/>
        <dsp:cNvSpPr/>
      </dsp:nvSpPr>
      <dsp:spPr>
        <a:xfrm>
          <a:off x="3168358" y="4468763"/>
          <a:ext cx="497742" cy="1662109"/>
        </a:xfrm>
        <a:custGeom>
          <a:avLst/>
          <a:gdLst/>
          <a:ahLst/>
          <a:cxnLst/>
          <a:rect l="0" t="0" r="0" b="0"/>
          <a:pathLst>
            <a:path>
              <a:moveTo>
                <a:pt x="0" y="0"/>
              </a:moveTo>
              <a:lnTo>
                <a:pt x="248871" y="0"/>
              </a:lnTo>
              <a:lnTo>
                <a:pt x="248871" y="1662109"/>
              </a:lnTo>
              <a:lnTo>
                <a:pt x="497742" y="166210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3373853" y="5256441"/>
        <a:ext cx="86751" cy="86751"/>
      </dsp:txXfrm>
    </dsp:sp>
    <dsp:sp modelId="{F55A6325-AAB4-46F7-8A45-411E9ECFAB1C}">
      <dsp:nvSpPr>
        <dsp:cNvPr id="0" name=""/>
        <dsp:cNvSpPr/>
      </dsp:nvSpPr>
      <dsp:spPr>
        <a:xfrm>
          <a:off x="3168358" y="4468763"/>
          <a:ext cx="432292" cy="1266597"/>
        </a:xfrm>
        <a:custGeom>
          <a:avLst/>
          <a:gdLst/>
          <a:ahLst/>
          <a:cxnLst/>
          <a:rect l="0" t="0" r="0" b="0"/>
          <a:pathLst>
            <a:path>
              <a:moveTo>
                <a:pt x="0" y="0"/>
              </a:moveTo>
              <a:lnTo>
                <a:pt x="216146" y="0"/>
              </a:lnTo>
              <a:lnTo>
                <a:pt x="216146" y="1266597"/>
              </a:lnTo>
              <a:lnTo>
                <a:pt x="432292" y="126659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351046" y="5068603"/>
        <a:ext cx="66916" cy="66916"/>
      </dsp:txXfrm>
    </dsp:sp>
    <dsp:sp modelId="{23B98BE4-0BC2-4976-95BB-7DF576C8EB69}">
      <dsp:nvSpPr>
        <dsp:cNvPr id="0" name=""/>
        <dsp:cNvSpPr/>
      </dsp:nvSpPr>
      <dsp:spPr>
        <a:xfrm>
          <a:off x="3168358" y="4468763"/>
          <a:ext cx="432292" cy="823719"/>
        </a:xfrm>
        <a:custGeom>
          <a:avLst/>
          <a:gdLst/>
          <a:ahLst/>
          <a:cxnLst/>
          <a:rect l="0" t="0" r="0" b="0"/>
          <a:pathLst>
            <a:path>
              <a:moveTo>
                <a:pt x="0" y="0"/>
              </a:moveTo>
              <a:lnTo>
                <a:pt x="216146" y="0"/>
              </a:lnTo>
              <a:lnTo>
                <a:pt x="216146" y="823719"/>
              </a:lnTo>
              <a:lnTo>
                <a:pt x="432292" y="8237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361247" y="4857366"/>
        <a:ext cx="46513" cy="46513"/>
      </dsp:txXfrm>
    </dsp:sp>
    <dsp:sp modelId="{D598B3AE-77D1-46EA-9370-D7EFC57CB100}">
      <dsp:nvSpPr>
        <dsp:cNvPr id="0" name=""/>
        <dsp:cNvSpPr/>
      </dsp:nvSpPr>
      <dsp:spPr>
        <a:xfrm>
          <a:off x="3168358" y="4468763"/>
          <a:ext cx="432292" cy="436043"/>
        </a:xfrm>
        <a:custGeom>
          <a:avLst/>
          <a:gdLst/>
          <a:ahLst/>
          <a:cxnLst/>
          <a:rect l="0" t="0" r="0" b="0"/>
          <a:pathLst>
            <a:path>
              <a:moveTo>
                <a:pt x="0" y="0"/>
              </a:moveTo>
              <a:lnTo>
                <a:pt x="216146" y="0"/>
              </a:lnTo>
              <a:lnTo>
                <a:pt x="216146" y="436043"/>
              </a:lnTo>
              <a:lnTo>
                <a:pt x="432292" y="43604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369154" y="4671434"/>
        <a:ext cx="30700" cy="30700"/>
      </dsp:txXfrm>
    </dsp:sp>
    <dsp:sp modelId="{9406816C-AFDF-493A-A468-6B988970463A}">
      <dsp:nvSpPr>
        <dsp:cNvPr id="0" name=""/>
        <dsp:cNvSpPr/>
      </dsp:nvSpPr>
      <dsp:spPr>
        <a:xfrm>
          <a:off x="3168358" y="4194559"/>
          <a:ext cx="432292" cy="274203"/>
        </a:xfrm>
        <a:custGeom>
          <a:avLst/>
          <a:gdLst/>
          <a:ahLst/>
          <a:cxnLst/>
          <a:rect l="0" t="0" r="0" b="0"/>
          <a:pathLst>
            <a:path>
              <a:moveTo>
                <a:pt x="0" y="274203"/>
              </a:moveTo>
              <a:lnTo>
                <a:pt x="216146" y="274203"/>
              </a:lnTo>
              <a:lnTo>
                <a:pt x="216146" y="0"/>
              </a:lnTo>
              <a:lnTo>
                <a:pt x="43229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371706" y="4318863"/>
        <a:ext cx="25596" cy="25596"/>
      </dsp:txXfrm>
    </dsp:sp>
    <dsp:sp modelId="{0A700CFF-3D3E-43EF-B738-89284EF1758B}">
      <dsp:nvSpPr>
        <dsp:cNvPr id="0" name=""/>
        <dsp:cNvSpPr/>
      </dsp:nvSpPr>
      <dsp:spPr>
        <a:xfrm>
          <a:off x="3168358" y="3461062"/>
          <a:ext cx="432292" cy="1007700"/>
        </a:xfrm>
        <a:custGeom>
          <a:avLst/>
          <a:gdLst/>
          <a:ahLst/>
          <a:cxnLst/>
          <a:rect l="0" t="0" r="0" b="0"/>
          <a:pathLst>
            <a:path>
              <a:moveTo>
                <a:pt x="0" y="1007700"/>
              </a:moveTo>
              <a:lnTo>
                <a:pt x="216146" y="1007700"/>
              </a:lnTo>
              <a:lnTo>
                <a:pt x="216146" y="0"/>
              </a:lnTo>
              <a:lnTo>
                <a:pt x="43229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357091" y="3937499"/>
        <a:ext cx="54825" cy="54825"/>
      </dsp:txXfrm>
    </dsp:sp>
    <dsp:sp modelId="{5E672520-61EA-49F8-AB35-1CFE62FB5DC7}">
      <dsp:nvSpPr>
        <dsp:cNvPr id="0" name=""/>
        <dsp:cNvSpPr/>
      </dsp:nvSpPr>
      <dsp:spPr>
        <a:xfrm>
          <a:off x="3168358" y="3051075"/>
          <a:ext cx="432292" cy="1417688"/>
        </a:xfrm>
        <a:custGeom>
          <a:avLst/>
          <a:gdLst/>
          <a:ahLst/>
          <a:cxnLst/>
          <a:rect l="0" t="0" r="0" b="0"/>
          <a:pathLst>
            <a:path>
              <a:moveTo>
                <a:pt x="0" y="1417688"/>
              </a:moveTo>
              <a:lnTo>
                <a:pt x="216146" y="1417688"/>
              </a:lnTo>
              <a:lnTo>
                <a:pt x="216146" y="0"/>
              </a:lnTo>
              <a:lnTo>
                <a:pt x="43229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347451" y="3722865"/>
        <a:ext cx="74106" cy="74106"/>
      </dsp:txXfrm>
    </dsp:sp>
    <dsp:sp modelId="{2DFC4B71-0198-408B-BFAA-B5469EF0E6BE}">
      <dsp:nvSpPr>
        <dsp:cNvPr id="0" name=""/>
        <dsp:cNvSpPr/>
      </dsp:nvSpPr>
      <dsp:spPr>
        <a:xfrm>
          <a:off x="670144" y="2838288"/>
          <a:ext cx="372705" cy="1630474"/>
        </a:xfrm>
        <a:custGeom>
          <a:avLst/>
          <a:gdLst/>
          <a:ahLst/>
          <a:cxnLst/>
          <a:rect l="0" t="0" r="0" b="0"/>
          <a:pathLst>
            <a:path>
              <a:moveTo>
                <a:pt x="0" y="0"/>
              </a:moveTo>
              <a:lnTo>
                <a:pt x="186352" y="0"/>
              </a:lnTo>
              <a:lnTo>
                <a:pt x="186352" y="1630474"/>
              </a:lnTo>
              <a:lnTo>
                <a:pt x="372705" y="163047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814684" y="3611712"/>
        <a:ext cx="83626" cy="83626"/>
      </dsp:txXfrm>
    </dsp:sp>
    <dsp:sp modelId="{E4555060-D7A3-4798-87BD-E34B33F6F8DA}">
      <dsp:nvSpPr>
        <dsp:cNvPr id="0" name=""/>
        <dsp:cNvSpPr/>
      </dsp:nvSpPr>
      <dsp:spPr>
        <a:xfrm>
          <a:off x="2683077" y="1096245"/>
          <a:ext cx="562357" cy="324219"/>
        </a:xfrm>
        <a:custGeom>
          <a:avLst/>
          <a:gdLst/>
          <a:ahLst/>
          <a:cxnLst/>
          <a:rect l="0" t="0" r="0" b="0"/>
          <a:pathLst>
            <a:path>
              <a:moveTo>
                <a:pt x="0" y="0"/>
              </a:moveTo>
              <a:lnTo>
                <a:pt x="281178" y="0"/>
              </a:lnTo>
              <a:lnTo>
                <a:pt x="281178" y="324219"/>
              </a:lnTo>
              <a:lnTo>
                <a:pt x="562357" y="3242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948028" y="1242126"/>
        <a:ext cx="32456" cy="32456"/>
      </dsp:txXfrm>
    </dsp:sp>
    <dsp:sp modelId="{FCCC00F1-9087-4065-99D4-6C4C5B99098B}">
      <dsp:nvSpPr>
        <dsp:cNvPr id="0" name=""/>
        <dsp:cNvSpPr/>
      </dsp:nvSpPr>
      <dsp:spPr>
        <a:xfrm>
          <a:off x="670144" y="1096245"/>
          <a:ext cx="391905" cy="1742043"/>
        </a:xfrm>
        <a:custGeom>
          <a:avLst/>
          <a:gdLst/>
          <a:ahLst/>
          <a:cxnLst/>
          <a:rect l="0" t="0" r="0" b="0"/>
          <a:pathLst>
            <a:path>
              <a:moveTo>
                <a:pt x="0" y="1742043"/>
              </a:moveTo>
              <a:lnTo>
                <a:pt x="195952" y="1742043"/>
              </a:lnTo>
              <a:lnTo>
                <a:pt x="195952" y="0"/>
              </a:lnTo>
              <a:lnTo>
                <a:pt x="39190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821457" y="1922627"/>
        <a:ext cx="89279" cy="89279"/>
      </dsp:txXfrm>
    </dsp:sp>
    <dsp:sp modelId="{14FAAB77-D9B1-42D4-B4F5-40DC38AF7B4D}">
      <dsp:nvSpPr>
        <dsp:cNvPr id="0" name=""/>
        <dsp:cNvSpPr/>
      </dsp:nvSpPr>
      <dsp:spPr>
        <a:xfrm rot="16200000">
          <a:off x="-1476278" y="2667983"/>
          <a:ext cx="3952236" cy="34061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COMITÉ COORDINADOR </a:t>
          </a:r>
          <a:endParaRPr lang="es-MX" sz="2000" b="1" kern="1200" dirty="0">
            <a:latin typeface="+mj-lt"/>
          </a:endParaRPr>
        </a:p>
      </dsp:txBody>
      <dsp:txXfrm>
        <a:off x="-1476278" y="2667983"/>
        <a:ext cx="3952236" cy="340610"/>
      </dsp:txXfrm>
    </dsp:sp>
    <dsp:sp modelId="{90D93C5D-B7B2-422D-9E6E-DDE5BC32583B}">
      <dsp:nvSpPr>
        <dsp:cNvPr id="0" name=""/>
        <dsp:cNvSpPr/>
      </dsp:nvSpPr>
      <dsp:spPr>
        <a:xfrm>
          <a:off x="1062050" y="891933"/>
          <a:ext cx="1621027" cy="40862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OBJETIVO</a:t>
          </a:r>
          <a:endParaRPr lang="es-MX" sz="2000" b="1" kern="1200" dirty="0">
            <a:latin typeface="+mj-lt"/>
          </a:endParaRPr>
        </a:p>
      </dsp:txBody>
      <dsp:txXfrm>
        <a:off x="1062050" y="891933"/>
        <a:ext cx="1621027" cy="408623"/>
      </dsp:txXfrm>
    </dsp:sp>
    <dsp:sp modelId="{1E0A6101-5AF3-42CB-AE00-CAF33F85FEFF}">
      <dsp:nvSpPr>
        <dsp:cNvPr id="0" name=""/>
        <dsp:cNvSpPr/>
      </dsp:nvSpPr>
      <dsp:spPr>
        <a:xfrm>
          <a:off x="3245435" y="197938"/>
          <a:ext cx="4918892" cy="244505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MX" sz="1800" b="1" kern="1200" dirty="0" smtClean="0">
              <a:latin typeface="+mj-lt"/>
            </a:rPr>
            <a:t>INSTANCIA DE COORDINACIÓN ENTRE LOS INTEGRANTES DEL SNA EN MATERIA DE RESPONSABILIDADES ADMINISTRATIVAS Y HECHOS DE CORRUPCIÓN Y FISCALIZACIÓN, ASÍ COMO DISEÑAR, PROMOVER Y EVALUAR LAS POLÍTICAS PÚBLICAS EN LA MATERIA</a:t>
          </a:r>
          <a:r>
            <a:rPr lang="es-MX" sz="1600" b="1" kern="1200" dirty="0" smtClean="0"/>
            <a:t>.</a:t>
          </a:r>
          <a:endParaRPr lang="es-MX" sz="1600" b="1" kern="1200" dirty="0"/>
        </a:p>
      </dsp:txBody>
      <dsp:txXfrm>
        <a:off x="3245435" y="197938"/>
        <a:ext cx="4918892" cy="2445052"/>
      </dsp:txXfrm>
    </dsp:sp>
    <dsp:sp modelId="{79029E50-25D5-4D46-8237-AD1342577DBC}">
      <dsp:nvSpPr>
        <dsp:cNvPr id="0" name=""/>
        <dsp:cNvSpPr/>
      </dsp:nvSpPr>
      <dsp:spPr>
        <a:xfrm>
          <a:off x="1042850" y="4257822"/>
          <a:ext cx="2125507" cy="42188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INTEGRACIÓN</a:t>
          </a:r>
          <a:endParaRPr lang="es-MX" sz="2000" b="1" kern="1200" dirty="0">
            <a:latin typeface="+mj-lt"/>
          </a:endParaRPr>
        </a:p>
      </dsp:txBody>
      <dsp:txXfrm>
        <a:off x="1042850" y="4257822"/>
        <a:ext cx="2125507" cy="421882"/>
      </dsp:txXfrm>
    </dsp:sp>
    <dsp:sp modelId="{3576EE6B-430B-49DD-BA3F-4876A4E79264}">
      <dsp:nvSpPr>
        <dsp:cNvPr id="0" name=""/>
        <dsp:cNvSpPr/>
      </dsp:nvSpPr>
      <dsp:spPr>
        <a:xfrm>
          <a:off x="3600650" y="2904832"/>
          <a:ext cx="4648744" cy="29248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PRESIDENTE DEL CPC </a:t>
          </a:r>
          <a:endParaRPr lang="es-MX" sz="1800" b="1" kern="1200" dirty="0">
            <a:latin typeface="+mj-lt"/>
          </a:endParaRPr>
        </a:p>
      </dsp:txBody>
      <dsp:txXfrm>
        <a:off x="3600650" y="2904832"/>
        <a:ext cx="4648744" cy="292485"/>
      </dsp:txXfrm>
    </dsp:sp>
    <dsp:sp modelId="{42340BE1-1696-4A4C-9364-DFA398E81480}">
      <dsp:nvSpPr>
        <dsp:cNvPr id="0" name=""/>
        <dsp:cNvSpPr/>
      </dsp:nvSpPr>
      <dsp:spPr>
        <a:xfrm>
          <a:off x="3600650" y="3297604"/>
          <a:ext cx="4648744" cy="32691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TITULAR DE LA ASF</a:t>
          </a:r>
          <a:endParaRPr lang="es-MX" sz="1800" b="1" kern="1200" dirty="0">
            <a:latin typeface="+mj-lt"/>
          </a:endParaRPr>
        </a:p>
      </dsp:txBody>
      <dsp:txXfrm>
        <a:off x="3600650" y="3297604"/>
        <a:ext cx="4648744" cy="326915"/>
      </dsp:txXfrm>
    </dsp:sp>
    <dsp:sp modelId="{AD6C6C44-36D9-459A-9FE4-7018541A66E7}">
      <dsp:nvSpPr>
        <dsp:cNvPr id="0" name=""/>
        <dsp:cNvSpPr/>
      </dsp:nvSpPr>
      <dsp:spPr>
        <a:xfrm>
          <a:off x="3600650" y="3755837"/>
          <a:ext cx="4648744" cy="87744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TITULAR DE  LA FISCALÍA ESPECIALIZADA EN COMBATE A LA CORRUPCIÓN</a:t>
          </a:r>
          <a:endParaRPr lang="es-MX" sz="1800" b="1" kern="1200" dirty="0">
            <a:latin typeface="+mj-lt"/>
          </a:endParaRPr>
        </a:p>
      </dsp:txBody>
      <dsp:txXfrm>
        <a:off x="3600650" y="3755837"/>
        <a:ext cx="4648744" cy="877443"/>
      </dsp:txXfrm>
    </dsp:sp>
    <dsp:sp modelId="{297E1EA1-C080-4F5B-8655-54F64FBC5EAE}">
      <dsp:nvSpPr>
        <dsp:cNvPr id="0" name=""/>
        <dsp:cNvSpPr/>
      </dsp:nvSpPr>
      <dsp:spPr>
        <a:xfrm>
          <a:off x="3600650" y="4736106"/>
          <a:ext cx="4648744" cy="33739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TITULAR DE LA SFP</a:t>
          </a:r>
          <a:endParaRPr lang="es-MX" sz="1800" b="1" kern="1200" dirty="0">
            <a:latin typeface="+mj-lt"/>
          </a:endParaRPr>
        </a:p>
      </dsp:txBody>
      <dsp:txXfrm>
        <a:off x="3600650" y="4736106"/>
        <a:ext cx="4648744" cy="337399"/>
      </dsp:txXfrm>
    </dsp:sp>
    <dsp:sp modelId="{34828B49-7C0B-4174-8BF0-F23DBA3938A6}">
      <dsp:nvSpPr>
        <dsp:cNvPr id="0" name=""/>
        <dsp:cNvSpPr/>
      </dsp:nvSpPr>
      <dsp:spPr>
        <a:xfrm>
          <a:off x="3600650" y="5128878"/>
          <a:ext cx="4648744" cy="32720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PRESIDENTE DEL TFJA</a:t>
          </a:r>
          <a:endParaRPr lang="es-MX" sz="1800" b="1" kern="1200" dirty="0">
            <a:latin typeface="+mj-lt"/>
          </a:endParaRPr>
        </a:p>
      </dsp:txBody>
      <dsp:txXfrm>
        <a:off x="3600650" y="5128878"/>
        <a:ext cx="4648744" cy="327206"/>
      </dsp:txXfrm>
    </dsp:sp>
    <dsp:sp modelId="{C7FE8097-7145-4347-A839-D82126792912}">
      <dsp:nvSpPr>
        <dsp:cNvPr id="0" name=""/>
        <dsp:cNvSpPr/>
      </dsp:nvSpPr>
      <dsp:spPr>
        <a:xfrm>
          <a:off x="3600650" y="5587106"/>
          <a:ext cx="4648744" cy="29650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PRESIDENTE DEL INAI</a:t>
          </a:r>
          <a:endParaRPr lang="es-MX" sz="1800" b="1" kern="1200" dirty="0">
            <a:latin typeface="+mj-lt"/>
          </a:endParaRPr>
        </a:p>
      </dsp:txBody>
      <dsp:txXfrm>
        <a:off x="3600650" y="5587106"/>
        <a:ext cx="4648744" cy="296508"/>
      </dsp:txXfrm>
    </dsp:sp>
    <dsp:sp modelId="{07013160-C5D0-4D7F-B7BC-E1366CA3FB1D}">
      <dsp:nvSpPr>
        <dsp:cNvPr id="0" name=""/>
        <dsp:cNvSpPr/>
      </dsp:nvSpPr>
      <dsp:spPr>
        <a:xfrm>
          <a:off x="3666100" y="5975201"/>
          <a:ext cx="4648744" cy="31134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INTEGRANTE  DEL CJF</a:t>
          </a:r>
          <a:endParaRPr lang="es-MX" sz="1800" b="1" kern="1200" dirty="0">
            <a:latin typeface="+mj-lt"/>
          </a:endParaRPr>
        </a:p>
      </dsp:txBody>
      <dsp:txXfrm>
        <a:off x="3666100" y="5975201"/>
        <a:ext cx="4648744" cy="3113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D0342-C3D3-4CE3-8F25-471328A5A317}">
      <dsp:nvSpPr>
        <dsp:cNvPr id="0" name=""/>
        <dsp:cNvSpPr/>
      </dsp:nvSpPr>
      <dsp:spPr>
        <a:xfrm>
          <a:off x="4728769" y="2832937"/>
          <a:ext cx="288600" cy="1771075"/>
        </a:xfrm>
        <a:custGeom>
          <a:avLst/>
          <a:gdLst/>
          <a:ahLst/>
          <a:cxnLst/>
          <a:rect l="0" t="0" r="0" b="0"/>
          <a:pathLst>
            <a:path>
              <a:moveTo>
                <a:pt x="0" y="0"/>
              </a:moveTo>
              <a:lnTo>
                <a:pt x="144300" y="0"/>
              </a:lnTo>
              <a:lnTo>
                <a:pt x="144300" y="1771075"/>
              </a:lnTo>
              <a:lnTo>
                <a:pt x="288600" y="177107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828208" y="3673614"/>
        <a:ext cx="89721" cy="89721"/>
      </dsp:txXfrm>
    </dsp:sp>
    <dsp:sp modelId="{D6A63CEC-0380-4F71-B9A3-9DC6CE89ABDA}">
      <dsp:nvSpPr>
        <dsp:cNvPr id="0" name=""/>
        <dsp:cNvSpPr/>
      </dsp:nvSpPr>
      <dsp:spPr>
        <a:xfrm>
          <a:off x="4728769" y="2393529"/>
          <a:ext cx="288600" cy="439407"/>
        </a:xfrm>
        <a:custGeom>
          <a:avLst/>
          <a:gdLst/>
          <a:ahLst/>
          <a:cxnLst/>
          <a:rect l="0" t="0" r="0" b="0"/>
          <a:pathLst>
            <a:path>
              <a:moveTo>
                <a:pt x="0" y="439407"/>
              </a:moveTo>
              <a:lnTo>
                <a:pt x="144300" y="439407"/>
              </a:lnTo>
              <a:lnTo>
                <a:pt x="144300" y="0"/>
              </a:lnTo>
              <a:lnTo>
                <a:pt x="28860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859926" y="2600090"/>
        <a:ext cx="26285" cy="26285"/>
      </dsp:txXfrm>
    </dsp:sp>
    <dsp:sp modelId="{AFF32D78-8F0F-4DA5-A485-4BA25867EE9D}">
      <dsp:nvSpPr>
        <dsp:cNvPr id="0" name=""/>
        <dsp:cNvSpPr/>
      </dsp:nvSpPr>
      <dsp:spPr>
        <a:xfrm>
          <a:off x="4728769" y="764738"/>
          <a:ext cx="288600" cy="2068198"/>
        </a:xfrm>
        <a:custGeom>
          <a:avLst/>
          <a:gdLst/>
          <a:ahLst/>
          <a:cxnLst/>
          <a:rect l="0" t="0" r="0" b="0"/>
          <a:pathLst>
            <a:path>
              <a:moveTo>
                <a:pt x="0" y="2068198"/>
              </a:moveTo>
              <a:lnTo>
                <a:pt x="144300" y="2068198"/>
              </a:lnTo>
              <a:lnTo>
                <a:pt x="144300" y="0"/>
              </a:lnTo>
              <a:lnTo>
                <a:pt x="28860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4820863" y="1746631"/>
        <a:ext cx="104411" cy="104411"/>
      </dsp:txXfrm>
    </dsp:sp>
    <dsp:sp modelId="{E4555060-D7A3-4798-87BD-E34B33F6F8DA}">
      <dsp:nvSpPr>
        <dsp:cNvPr id="0" name=""/>
        <dsp:cNvSpPr/>
      </dsp:nvSpPr>
      <dsp:spPr>
        <a:xfrm>
          <a:off x="2794837" y="2781343"/>
          <a:ext cx="331217" cy="91440"/>
        </a:xfrm>
        <a:custGeom>
          <a:avLst/>
          <a:gdLst/>
          <a:ahLst/>
          <a:cxnLst/>
          <a:rect l="0" t="0" r="0" b="0"/>
          <a:pathLst>
            <a:path>
              <a:moveTo>
                <a:pt x="0" y="45720"/>
              </a:moveTo>
              <a:lnTo>
                <a:pt x="165608" y="45720"/>
              </a:lnTo>
              <a:lnTo>
                <a:pt x="165608" y="51593"/>
              </a:lnTo>
              <a:lnTo>
                <a:pt x="331217" y="515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952164" y="2818781"/>
        <a:ext cx="16563" cy="16563"/>
      </dsp:txXfrm>
    </dsp:sp>
    <dsp:sp modelId="{FCCC00F1-9087-4065-99D4-6C4C5B99098B}">
      <dsp:nvSpPr>
        <dsp:cNvPr id="0" name=""/>
        <dsp:cNvSpPr/>
      </dsp:nvSpPr>
      <dsp:spPr>
        <a:xfrm>
          <a:off x="627409" y="2779543"/>
          <a:ext cx="349179" cy="91440"/>
        </a:xfrm>
        <a:custGeom>
          <a:avLst/>
          <a:gdLst/>
          <a:ahLst/>
          <a:cxnLst/>
          <a:rect l="0" t="0" r="0" b="0"/>
          <a:pathLst>
            <a:path>
              <a:moveTo>
                <a:pt x="0" y="45720"/>
              </a:moveTo>
              <a:lnTo>
                <a:pt x="174589" y="45720"/>
              </a:lnTo>
              <a:lnTo>
                <a:pt x="174589" y="47520"/>
              </a:lnTo>
              <a:lnTo>
                <a:pt x="349179" y="475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93270" y="2816533"/>
        <a:ext cx="17459" cy="17459"/>
      </dsp:txXfrm>
    </dsp:sp>
    <dsp:sp modelId="{14FAAB77-D9B1-42D4-B4F5-40DC38AF7B4D}">
      <dsp:nvSpPr>
        <dsp:cNvPr id="0" name=""/>
        <dsp:cNvSpPr/>
      </dsp:nvSpPr>
      <dsp:spPr>
        <a:xfrm rot="16200000">
          <a:off x="-1918431" y="2511983"/>
          <a:ext cx="4465124" cy="62655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COMITÉ COORDINADOR </a:t>
          </a:r>
          <a:endParaRPr lang="es-MX" sz="2000" b="1" kern="1200" dirty="0">
            <a:latin typeface="+mj-lt"/>
          </a:endParaRPr>
        </a:p>
      </dsp:txBody>
      <dsp:txXfrm>
        <a:off x="-1918431" y="2511983"/>
        <a:ext cx="4465124" cy="626558"/>
      </dsp:txXfrm>
    </dsp:sp>
    <dsp:sp modelId="{90D93C5D-B7B2-422D-9E6E-DDE5BC32583B}">
      <dsp:nvSpPr>
        <dsp:cNvPr id="0" name=""/>
        <dsp:cNvSpPr/>
      </dsp:nvSpPr>
      <dsp:spPr>
        <a:xfrm>
          <a:off x="976589" y="2599136"/>
          <a:ext cx="1818247" cy="45585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FUNCIONES</a:t>
          </a:r>
          <a:endParaRPr lang="es-MX" sz="2000" b="1" kern="1200" dirty="0">
            <a:latin typeface="+mj-lt"/>
          </a:endParaRPr>
        </a:p>
      </dsp:txBody>
      <dsp:txXfrm>
        <a:off x="976589" y="2599136"/>
        <a:ext cx="1818247" cy="455855"/>
      </dsp:txXfrm>
    </dsp:sp>
    <dsp:sp modelId="{1E0A6101-5AF3-42CB-AE00-CAF33F85FEFF}">
      <dsp:nvSpPr>
        <dsp:cNvPr id="0" name=""/>
        <dsp:cNvSpPr/>
      </dsp:nvSpPr>
      <dsp:spPr>
        <a:xfrm>
          <a:off x="3126054" y="2464845"/>
          <a:ext cx="1602714" cy="73618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APRUEBA:  </a:t>
          </a:r>
          <a:endParaRPr lang="es-MX" sz="2000" b="1" kern="1200" dirty="0">
            <a:latin typeface="+mj-lt"/>
          </a:endParaRPr>
        </a:p>
      </dsp:txBody>
      <dsp:txXfrm>
        <a:off x="3126054" y="2464845"/>
        <a:ext cx="1602714" cy="736183"/>
      </dsp:txXfrm>
    </dsp:sp>
    <dsp:sp modelId="{D706D710-90ED-4011-8C9D-3C5F412D15C3}">
      <dsp:nvSpPr>
        <dsp:cNvPr id="0" name=""/>
        <dsp:cNvSpPr/>
      </dsp:nvSpPr>
      <dsp:spPr>
        <a:xfrm>
          <a:off x="5017370" y="144013"/>
          <a:ext cx="2967298" cy="124144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LA POLÍTICA NACIONAL</a:t>
          </a:r>
          <a:endParaRPr lang="es-MX" sz="2000" b="1" kern="1200" dirty="0">
            <a:latin typeface="+mj-lt"/>
          </a:endParaRPr>
        </a:p>
      </dsp:txBody>
      <dsp:txXfrm>
        <a:off x="5017370" y="144013"/>
        <a:ext cx="2967298" cy="1241449"/>
      </dsp:txXfrm>
    </dsp:sp>
    <dsp:sp modelId="{7D6BA8E1-D1A2-4B19-99BC-772045C6C823}">
      <dsp:nvSpPr>
        <dsp:cNvPr id="0" name=""/>
        <dsp:cNvSpPr/>
      </dsp:nvSpPr>
      <dsp:spPr>
        <a:xfrm>
          <a:off x="5017370" y="1507621"/>
          <a:ext cx="2967298" cy="177181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LOS MECANISMOS DE COORDINACIÓN E INTERCAMBIO DE INFORMACIÓN</a:t>
          </a:r>
          <a:endParaRPr lang="es-MX" sz="2000" b="1" kern="1200" dirty="0">
            <a:latin typeface="+mj-lt"/>
          </a:endParaRPr>
        </a:p>
      </dsp:txBody>
      <dsp:txXfrm>
        <a:off x="5017370" y="1507621"/>
        <a:ext cx="2967298" cy="1771815"/>
      </dsp:txXfrm>
    </dsp:sp>
    <dsp:sp modelId="{CAC87696-D9D2-4BDD-9AC9-6DA994DCB185}">
      <dsp:nvSpPr>
        <dsp:cNvPr id="0" name=""/>
        <dsp:cNvSpPr/>
      </dsp:nvSpPr>
      <dsp:spPr>
        <a:xfrm>
          <a:off x="5017370" y="3401595"/>
          <a:ext cx="2967298" cy="2404834"/>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rPr>
            <a:t>LA METODOLOGÍA DE LOS INDICADORES PARA EVALUAR EL CUMPLIMIENTO DE LAS POLÍTICAS PÚBLICAS.</a:t>
          </a:r>
          <a:endParaRPr lang="es-MX" sz="2000" b="1" kern="1200" dirty="0">
            <a:latin typeface="+mj-lt"/>
          </a:endParaRPr>
        </a:p>
      </dsp:txBody>
      <dsp:txXfrm>
        <a:off x="5017370" y="3401595"/>
        <a:ext cx="2967298" cy="24048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architecture+Icon">
  <dgm:title val="Diseño de arquitectura"/>
  <dgm:desc val="Úselo para mostrar las relaciones jerárquicas que se crean desde abajo hacia arriba. Este diseño funciona bien para mostrar los componentes u objetos de arquitectura basados en otros objeto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751D26-DF21-4B97-B909-CA4461C5E0D3}" type="datetimeFigureOut">
              <a:rPr lang="es-MX"/>
              <a:pPr>
                <a:defRPr/>
              </a:pPr>
              <a:t>20/11/2018</a:t>
            </a:fld>
            <a:endParaRPr lang="es-MX"/>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B482A9D-9039-41BF-BEA6-0F06CD99C64A}" type="slidenum">
              <a:rPr lang="es-MX"/>
              <a:pPr>
                <a:defRPr/>
              </a:pPr>
              <a:t>‹Nº›</a:t>
            </a:fld>
            <a:endParaRPr lang="es-MX"/>
          </a:p>
        </p:txBody>
      </p:sp>
    </p:spTree>
    <p:extLst>
      <p:ext uri="{BB962C8B-B14F-4D97-AF65-F5344CB8AC3E}">
        <p14:creationId xmlns:p14="http://schemas.microsoft.com/office/powerpoint/2010/main" val="27537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A6E9BA9-6FDF-458D-B8F9-863EB6F9894D}" type="datetimeFigureOut">
              <a:rPr lang="es-MX"/>
              <a:pPr>
                <a:defRPr/>
              </a:pPr>
              <a:t>20/11/2018</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MX" noProof="0" smtClean="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1D78684-4229-452A-88A2-BD4C45365464}" type="slidenum">
              <a:rPr lang="es-MX"/>
              <a:pPr>
                <a:defRPr/>
              </a:pPr>
              <a:t>‹Nº›</a:t>
            </a:fld>
            <a:endParaRPr lang="es-MX"/>
          </a:p>
        </p:txBody>
      </p:sp>
    </p:spTree>
    <p:extLst>
      <p:ext uri="{BB962C8B-B14F-4D97-AF65-F5344CB8AC3E}">
        <p14:creationId xmlns:p14="http://schemas.microsoft.com/office/powerpoint/2010/main" val="333793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a:t>
            </a:fld>
            <a:endParaRPr lang="es-MX"/>
          </a:p>
        </p:txBody>
      </p:sp>
    </p:spTree>
    <p:extLst>
      <p:ext uri="{BB962C8B-B14F-4D97-AF65-F5344CB8AC3E}">
        <p14:creationId xmlns:p14="http://schemas.microsoft.com/office/powerpoint/2010/main" val="95421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14</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15</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16</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17</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18</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19</a:t>
            </a:fld>
            <a:endParaRPr lang="es-MX">
              <a:solidFill>
                <a:prstClr val="black"/>
              </a:solidFill>
            </a:endParaRPr>
          </a:p>
        </p:txBody>
      </p:sp>
    </p:spTree>
    <p:extLst>
      <p:ext uri="{BB962C8B-B14F-4D97-AF65-F5344CB8AC3E}">
        <p14:creationId xmlns:p14="http://schemas.microsoft.com/office/powerpoint/2010/main" val="674370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20</a:t>
            </a:fld>
            <a:endParaRPr lang="es-MX">
              <a:solidFill>
                <a:prstClr val="black"/>
              </a:solidFill>
            </a:endParaRPr>
          </a:p>
        </p:txBody>
      </p:sp>
    </p:spTree>
    <p:extLst>
      <p:ext uri="{BB962C8B-B14F-4D97-AF65-F5344CB8AC3E}">
        <p14:creationId xmlns:p14="http://schemas.microsoft.com/office/powerpoint/2010/main" val="674370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21</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31774" eaLnBrk="0" fontAlgn="base" hangingPunct="0">
              <a:spcBef>
                <a:spcPct val="30000"/>
              </a:spcBef>
              <a:spcAft>
                <a:spcPct val="0"/>
              </a:spcAft>
              <a:defRPr/>
            </a:pPr>
            <a:r>
              <a:rPr lang="es-ES_tradnl" dirty="0"/>
              <a:t>El Sistema contará con un Comité Coordinador integrado por los titulares de la Auditoría Superior de la Federación, de la fiscalía responsable del combate a la corrupción, de la Secretaría del Ejecutivo Federal responsable del control interno, por el Magistrado Presidente del Tribunal Federal de Justicia Administrativa, el Comisionado Presidente del organismo garante que establece el artículo 6o de la Constitución, así como por un representante del Consejo de la Judicatura Federal y otro del Comité de Participación Ciudadana.</a:t>
            </a:r>
          </a:p>
          <a:p>
            <a:pPr defTabSz="931774" eaLnBrk="0" fontAlgn="base" hangingPunct="0">
              <a:spcBef>
                <a:spcPct val="30000"/>
              </a:spcBef>
              <a:spcAft>
                <a:spcPct val="0"/>
              </a:spcAft>
              <a:defRPr/>
            </a:pPr>
            <a:endParaRPr lang="es-ES_tradnl" dirty="0"/>
          </a:p>
          <a:p>
            <a:pPr defTabSz="931774" eaLnBrk="0" fontAlgn="base" hangingPunct="0">
              <a:spcBef>
                <a:spcPct val="30000"/>
              </a:spcBef>
              <a:spcAft>
                <a:spcPct val="0"/>
              </a:spcAft>
              <a:defRPr/>
            </a:pPr>
            <a:r>
              <a:rPr lang="es-ES_tradnl" dirty="0"/>
              <a:t>Al Comité Coordinador del Sistema le corresponderá el establecimiento de mecanismos de coordinación con los sistemas locales, por lo que se establecerá una lógica deliberativa con capacidad de incidencia nacional. </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25</a:t>
            </a:fld>
            <a:endParaRPr lang="es-MX" dirty="0"/>
          </a:p>
        </p:txBody>
      </p:sp>
    </p:spTree>
    <p:extLst>
      <p:ext uri="{BB962C8B-B14F-4D97-AF65-F5344CB8AC3E}">
        <p14:creationId xmlns:p14="http://schemas.microsoft.com/office/powerpoint/2010/main" val="942794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F50B893F-799F-4238-83A4-495F33D3B8F3}" type="slidenum">
              <a:rPr lang="es-MX" smtClean="0"/>
              <a:t>28</a:t>
            </a:fld>
            <a:endParaRPr lang="es-MX"/>
          </a:p>
        </p:txBody>
      </p:sp>
    </p:spTree>
    <p:extLst>
      <p:ext uri="{BB962C8B-B14F-4D97-AF65-F5344CB8AC3E}">
        <p14:creationId xmlns:p14="http://schemas.microsoft.com/office/powerpoint/2010/main" val="34744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6</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Al respecto, cabe aclarar que las nuevas facultades descritas son independientes de la revisión de la Cuenta Pública, es decir, la Auditoría Superior de la Federación continuará revisando la Cuenta Pública del año fiscal que corresponda y podrá revisar información de ejercicios fiscales anteriores que esté relacionada con la auditoría en cuestión, pero ahora podrá realizar también auditorías de manera independiente al proceso de fiscalización de la Cuenta Pública, sobre posibles irregularidades durante el ejercicio fiscal en curso o en años anteriores.</a:t>
            </a:r>
            <a:endParaRPr lang="es-MX" dirty="0"/>
          </a:p>
          <a:p>
            <a:r>
              <a:rPr lang="es-ES_tradnl" dirty="0"/>
              <a:t> </a:t>
            </a:r>
            <a:endParaRPr lang="es-MX" dirty="0"/>
          </a:p>
          <a:p>
            <a:r>
              <a:rPr lang="es-ES_tradnl" dirty="0"/>
              <a:t> </a:t>
            </a:r>
            <a:endParaRPr lang="es-MX" dirty="0"/>
          </a:p>
          <a:p>
            <a:r>
              <a:rPr lang="es-ES_tradnl" dirty="0"/>
              <a:t>Con el objeto de fortalecer a la Auditoría Superior de la Federación, se prevé que ésta podrá iniciar su proceso de fiscalización, a partir del primer día del siguiente ejercicio fiscal al que se va a auditar. Adicionalmente, se prevé que la Auditoría podrá solicitar la información que requiera durante el ejercicio fiscal para poder planear sus auditorías.</a:t>
            </a:r>
            <a:endParaRPr lang="es-MX" dirty="0"/>
          </a:p>
          <a:p>
            <a:r>
              <a:rPr lang="es-ES_tradnl" dirty="0"/>
              <a:t> </a:t>
            </a:r>
            <a:endParaRPr lang="es-MX" dirty="0"/>
          </a:p>
          <a:p>
            <a:r>
              <a:rPr lang="es-ES_tradnl" dirty="0"/>
              <a:t>La ampliación de los plazos para la realización de auditorías y para la planeación de las mismas, se acompaña de un nuevo procedimiento para la presentación oportuna de sus resultados.</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68</a:t>
            </a:fld>
            <a:endParaRPr lang="es-MX">
              <a:solidFill>
                <a:prstClr val="black"/>
              </a:solidFill>
            </a:endParaRPr>
          </a:p>
        </p:txBody>
      </p:sp>
    </p:spTree>
    <p:extLst>
      <p:ext uri="{BB962C8B-B14F-4D97-AF65-F5344CB8AC3E}">
        <p14:creationId xmlns:p14="http://schemas.microsoft.com/office/powerpoint/2010/main" val="684298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69</a:t>
            </a:fld>
            <a:endParaRPr lang="es-MX">
              <a:solidFill>
                <a:prstClr val="black"/>
              </a:solidFill>
            </a:endParaRPr>
          </a:p>
        </p:txBody>
      </p:sp>
    </p:spTree>
    <p:extLst>
      <p:ext uri="{BB962C8B-B14F-4D97-AF65-F5344CB8AC3E}">
        <p14:creationId xmlns:p14="http://schemas.microsoft.com/office/powerpoint/2010/main" val="3957445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70</a:t>
            </a:fld>
            <a:endParaRPr lang="es-MX">
              <a:solidFill>
                <a:prstClr val="black"/>
              </a:solidFill>
            </a:endParaRPr>
          </a:p>
        </p:txBody>
      </p:sp>
    </p:spTree>
    <p:extLst>
      <p:ext uri="{BB962C8B-B14F-4D97-AF65-F5344CB8AC3E}">
        <p14:creationId xmlns:p14="http://schemas.microsoft.com/office/powerpoint/2010/main" val="3073037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Al respecto, cabe aclarar que las nuevas facultades descritas son independientes de la revisión de la Cuenta Pública, es decir, la Auditoría Superior de la Federación continuará revisando la Cuenta Pública del año fiscal que corresponda y podrá revisar información de ejercicios fiscales anteriores que esté relacionada con la auditoría en cuestión, pero ahora podrá realizar también auditorías de manera independiente al proceso de fiscalización de la Cuenta Pública, sobre posibles irregularidades durante el ejercicio fiscal en curso o en años anteriores.</a:t>
            </a:r>
            <a:endParaRPr lang="es-MX" dirty="0"/>
          </a:p>
          <a:p>
            <a:r>
              <a:rPr lang="es-ES_tradnl" dirty="0"/>
              <a:t> </a:t>
            </a:r>
            <a:endParaRPr lang="es-MX" dirty="0"/>
          </a:p>
          <a:p>
            <a:r>
              <a:rPr lang="es-ES_tradnl" dirty="0"/>
              <a:t> </a:t>
            </a:r>
            <a:endParaRPr lang="es-MX" dirty="0"/>
          </a:p>
          <a:p>
            <a:r>
              <a:rPr lang="es-ES_tradnl" dirty="0"/>
              <a:t>Con el objeto de fortalecer a la Auditoría Superior de la Federación, se prevé que ésta podrá iniciar su proceso de fiscalización, a partir del primer día del siguiente ejercicio fiscal al que se va a auditar. Adicionalmente, se prevé que la Auditoría podrá solicitar la información que requiera durante el ejercicio fiscal para poder planear sus auditorías.</a:t>
            </a:r>
            <a:endParaRPr lang="es-MX" dirty="0"/>
          </a:p>
          <a:p>
            <a:r>
              <a:rPr lang="es-ES_tradnl" dirty="0"/>
              <a:t> </a:t>
            </a:r>
            <a:endParaRPr lang="es-MX" dirty="0"/>
          </a:p>
          <a:p>
            <a:r>
              <a:rPr lang="es-ES_tradnl" dirty="0"/>
              <a:t>La ampliación de los plazos para la realización de auditorías y para la planeación de las mismas, se acompaña de un nuevo procedimiento para la presentación oportuna de sus resultados.</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71</a:t>
            </a:fld>
            <a:endParaRPr lang="es-MX">
              <a:solidFill>
                <a:prstClr val="black"/>
              </a:solidFill>
            </a:endParaRPr>
          </a:p>
        </p:txBody>
      </p:sp>
    </p:spTree>
    <p:extLst>
      <p:ext uri="{BB962C8B-B14F-4D97-AF65-F5344CB8AC3E}">
        <p14:creationId xmlns:p14="http://schemas.microsoft.com/office/powerpoint/2010/main" val="684298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Al respecto, cabe aclarar que las nuevas facultades descritas son independientes de la revisión de la Cuenta Pública, es decir, la Auditoría Superior de la Federación continuará revisando la Cuenta Pública del año fiscal que corresponda y podrá revisar información de ejercicios fiscales anteriores que esté relacionada con la auditoría en cuestión, pero ahora podrá realizar también auditorías de manera independiente al proceso de fiscalización de la Cuenta Pública, sobre posibles irregularidades durante el ejercicio fiscal en curso o en años anteriores.</a:t>
            </a:r>
            <a:endParaRPr lang="es-MX" dirty="0"/>
          </a:p>
          <a:p>
            <a:r>
              <a:rPr lang="es-ES_tradnl" dirty="0"/>
              <a:t> </a:t>
            </a:r>
            <a:endParaRPr lang="es-MX" dirty="0"/>
          </a:p>
          <a:p>
            <a:r>
              <a:rPr lang="es-ES_tradnl" dirty="0"/>
              <a:t> </a:t>
            </a:r>
            <a:endParaRPr lang="es-MX" dirty="0"/>
          </a:p>
          <a:p>
            <a:r>
              <a:rPr lang="es-ES_tradnl" dirty="0"/>
              <a:t>Con el objeto de fortalecer a la Auditoría Superior de la Federación, se prevé que ésta podrá iniciar su proceso de fiscalización, a partir del primer día del siguiente ejercicio fiscal al que se va a auditar. Adicionalmente, se prevé que la Auditoría podrá solicitar la información que requiera durante el ejercicio fiscal para poder planear sus auditorías.</a:t>
            </a:r>
            <a:endParaRPr lang="es-MX" dirty="0"/>
          </a:p>
          <a:p>
            <a:r>
              <a:rPr lang="es-ES_tradnl" dirty="0"/>
              <a:t> </a:t>
            </a:r>
            <a:endParaRPr lang="es-MX" dirty="0"/>
          </a:p>
          <a:p>
            <a:r>
              <a:rPr lang="es-ES_tradnl" dirty="0"/>
              <a:t>La ampliación de los plazos para la realización de auditorías y para la planeación de las mismas, se acompaña de un nuevo procedimiento para la presentación oportuna de sus resultados.</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72</a:t>
            </a:fld>
            <a:endParaRPr lang="es-MX">
              <a:solidFill>
                <a:prstClr val="black"/>
              </a:solidFill>
            </a:endParaRPr>
          </a:p>
        </p:txBody>
      </p:sp>
    </p:spTree>
    <p:extLst>
      <p:ext uri="{BB962C8B-B14F-4D97-AF65-F5344CB8AC3E}">
        <p14:creationId xmlns:p14="http://schemas.microsoft.com/office/powerpoint/2010/main" val="684298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_tradnl" dirty="0"/>
              <a:t>Al respecto, cabe destacar que el presente decreto retoma la nueva facultad incluida en la reciente reforma en materia de Disciplina Financiera de las Entidades Federativas, relativa a la facultad para fiscalizar el destino y ejercicio de los recursos provenientes de deuda pública, cuando las entidades federativas y municipios contraten deuda que esté garantizada por la Federación. Es decir, la Auditoría puede fiscalizar recursos locales cuando provengan de deuda que esté garantizada por la Federación. </a:t>
            </a:r>
            <a:endParaRPr lang="es-MX" dirty="0"/>
          </a:p>
          <a:p>
            <a:r>
              <a:rPr lang="es-ES_tradnl" dirty="0"/>
              <a:t> </a:t>
            </a:r>
            <a:endParaRPr lang="es-MX" dirty="0"/>
          </a:p>
          <a:p>
            <a:pPr defTabSz="931723" eaLnBrk="0" fontAlgn="base" hangingPunct="0">
              <a:spcBef>
                <a:spcPct val="30000"/>
              </a:spcBef>
              <a:spcAft>
                <a:spcPct val="0"/>
              </a:spcAft>
              <a:defRPr/>
            </a:pPr>
            <a:r>
              <a:rPr lang="es-ES_tradnl" dirty="0"/>
              <a:t>Cabe señalar que se mantiene también la actual facultad de la Auditoría Superior de la Federación para fiscalizar directamente los recursos federales transferidos a entidades federativas y municipios. No obstante se corrige la actual redacción que establece como salvedad en la fiscalización de recursos federales, a las participaciones federales, ya que éstas últimas no constituyen recursos federales; sin perjuicio de lo anterior, sólo para efectos de fiscalización se faculta a la Auditoría Superior de la Federación a que, en los términos que establezca la ley fiscalice, en coordinación con las entidades locales de fiscalización o de manera directa, las participaciones federales. En este orden de ideas, con la reforma la Auditoría Superior de la Federación realizará directamente la fiscalización de los recursos federales transferidos y, primordialmente a través de la coordinación, fiscalizará las participaciones federales. Con ello, se establece un verdadero Sistema Nacional de Fiscalización, al permitir que de manera coordinada o directa, se fiscalice todo el gasto público, con el objetivo final de garantizar que el gasto público se destine en todos los casos a los destinos aprobados en los tres órdenes de gobierno y, en caso de no hacerlo, se investigue y sancione de manera efectiva, atacando decididamente con ello la impunidad, consolidándose en este rubro como un subsistema en las metas integrales del Sistema Nacional Anticorrupción.</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73</a:t>
            </a:fld>
            <a:endParaRPr lang="es-MX">
              <a:solidFill>
                <a:prstClr val="black"/>
              </a:solidFill>
            </a:endParaRPr>
          </a:p>
        </p:txBody>
      </p:sp>
    </p:spTree>
    <p:extLst>
      <p:ext uri="{BB962C8B-B14F-4D97-AF65-F5344CB8AC3E}">
        <p14:creationId xmlns:p14="http://schemas.microsoft.com/office/powerpoint/2010/main" val="2050184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75</a:t>
            </a:fld>
            <a:endParaRPr lang="es-MX">
              <a:solidFill>
                <a:prstClr val="black"/>
              </a:solidFill>
            </a:endParaRPr>
          </a:p>
        </p:txBody>
      </p:sp>
    </p:spTree>
    <p:extLst>
      <p:ext uri="{BB962C8B-B14F-4D97-AF65-F5344CB8AC3E}">
        <p14:creationId xmlns:p14="http://schemas.microsoft.com/office/powerpoint/2010/main" val="2108960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_tradnl" dirty="0"/>
              <a:t>Al respecto, cabe destacar que el presente decreto retoma la nueva facultad incluida en la reciente reforma en materia de Disciplina Financiera de las Entidades Federativas, relativa a la facultad para fiscalizar el destino y ejercicio de los recursos provenientes de deuda pública, cuando las entidades federativas y municipios contraten deuda que esté garantizada por la Federación. Es decir, la Auditoría puede fiscalizar recursos locales cuando provengan de deuda que esté garantizada por la Federación. </a:t>
            </a:r>
            <a:endParaRPr lang="es-MX" dirty="0"/>
          </a:p>
          <a:p>
            <a:r>
              <a:rPr lang="es-ES_tradnl" dirty="0"/>
              <a:t> </a:t>
            </a:r>
            <a:endParaRPr lang="es-MX" dirty="0"/>
          </a:p>
          <a:p>
            <a:pPr defTabSz="931723" eaLnBrk="0" fontAlgn="base" hangingPunct="0">
              <a:spcBef>
                <a:spcPct val="30000"/>
              </a:spcBef>
              <a:spcAft>
                <a:spcPct val="0"/>
              </a:spcAft>
              <a:defRPr/>
            </a:pPr>
            <a:r>
              <a:rPr lang="es-ES_tradnl" dirty="0"/>
              <a:t>Cabe señalar que se mantiene también la actual facultad de la Auditoría Superior de la Federación para fiscalizar directamente los recursos federales transferidos a entidades federativas y municipios. No obstante se corrige la actual redacción que establece como salvedad en la fiscalización de recursos federales, a las participaciones federales, ya que éstas últimas no constituyen recursos federales; sin perjuicio de lo anterior, sólo para efectos de fiscalización se faculta a la Auditoría Superior de la Federación a que, en los términos que establezca la ley fiscalice, en coordinación con las entidades locales de fiscalización o de manera directa, las participaciones federales. En este orden de ideas, con la reforma la Auditoría Superior de la Federación realizará directamente la fiscalización de los recursos federales transferidos y, primordialmente a través de la coordinación, fiscalizará las participaciones federales. Con ello, se establece un verdadero Sistema Nacional de Fiscalización, al permitir que de manera coordinada o directa, se fiscalice todo el gasto público, con el objetivo final de garantizar que el gasto público se destine en todos los casos a los destinos aprobados en los tres órdenes de gobierno y, en caso de no hacerlo, se investigue y sancione de manera efectiva, atacando decididamente con ello la impunidad, consolidándose en este rubro como un subsistema en las metas integrales del Sistema Nacional Anticorrupción.</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76</a:t>
            </a:fld>
            <a:endParaRPr lang="es-MX">
              <a:solidFill>
                <a:prstClr val="black"/>
              </a:solidFill>
            </a:endParaRPr>
          </a:p>
        </p:txBody>
      </p:sp>
    </p:spTree>
    <p:extLst>
      <p:ext uri="{BB962C8B-B14F-4D97-AF65-F5344CB8AC3E}">
        <p14:creationId xmlns:p14="http://schemas.microsoft.com/office/powerpoint/2010/main" val="1662627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77</a:t>
            </a:fld>
            <a:endParaRPr lang="es-MX">
              <a:solidFill>
                <a:prstClr val="black"/>
              </a:solidFill>
            </a:endParaRPr>
          </a:p>
        </p:txBody>
      </p:sp>
    </p:spTree>
    <p:extLst>
      <p:ext uri="{BB962C8B-B14F-4D97-AF65-F5344CB8AC3E}">
        <p14:creationId xmlns:p14="http://schemas.microsoft.com/office/powerpoint/2010/main" val="426690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81</a:t>
            </a:fld>
            <a:endParaRPr lang="es-MX">
              <a:solidFill>
                <a:prstClr val="black"/>
              </a:solidFill>
            </a:endParaRPr>
          </a:p>
        </p:txBody>
      </p:sp>
    </p:spTree>
    <p:extLst>
      <p:ext uri="{BB962C8B-B14F-4D97-AF65-F5344CB8AC3E}">
        <p14:creationId xmlns:p14="http://schemas.microsoft.com/office/powerpoint/2010/main" val="75359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7</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8</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9</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10</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11</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12</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13</a:t>
            </a:fld>
            <a:endParaRPr lang="es-MX"/>
          </a:p>
        </p:txBody>
      </p:sp>
    </p:spTree>
    <p:extLst>
      <p:ext uri="{BB962C8B-B14F-4D97-AF65-F5344CB8AC3E}">
        <p14:creationId xmlns:p14="http://schemas.microsoft.com/office/powerpoint/2010/main" val="674370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2.xml"/><Relationship Id="rId4" Type="http://schemas.openxmlformats.org/officeDocument/2006/relationships/image" Target="../media/image4.w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2.xml"/><Relationship Id="rId4" Type="http://schemas.openxmlformats.org/officeDocument/2006/relationships/image" Target="../media/image4.w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0"/>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0"/>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8" y="357188"/>
            <a:ext cx="2690812" cy="828675"/>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114436"/>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7" name="4 Marcador de pie de página"/>
          <p:cNvSpPr>
            <a:spLocks noGrp="1"/>
          </p:cNvSpPr>
          <p:nvPr>
            <p:ph type="ftr" sz="quarter" idx="10"/>
          </p:nvPr>
        </p:nvSpPr>
        <p:spPr>
          <a:xfrm>
            <a:off x="2857500" y="5214938"/>
            <a:ext cx="2895600" cy="365125"/>
          </a:xfrm>
        </p:spPr>
        <p:txBody>
          <a:bodyPr/>
          <a:lstStyle>
            <a:lvl1pPr>
              <a:defRPr/>
            </a:lvl1pPr>
          </a:lstStyle>
          <a:p>
            <a:pPr>
              <a:defRPr/>
            </a:pPr>
            <a:endParaRPr lang="es-MX"/>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1"/>
            <a:ext cx="5111750" cy="54419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1"/>
            <a:ext cx="3008313" cy="42799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0AF3E4C7-0893-4D40-8D54-6103D6A23934}" type="slidenum">
              <a:rPr lang="es-MX"/>
              <a:pPr>
                <a:defRPr/>
              </a:pPr>
              <a:t>‹Nº›</a:t>
            </a:fld>
            <a:endParaRPr lang="es-MX"/>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BE8A6C87-BE68-44D5-9E0C-1CFC8EEB7C56}" type="slidenum">
              <a:rPr lang="es-MX"/>
              <a:pPr>
                <a:defRPr/>
              </a:pPr>
              <a:t>‹Nº›</a:t>
            </a:fld>
            <a:endParaRPr lang="es-MX"/>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8497E3FC-8013-4DEB-9DF4-3715AF49FFEB}" type="slidenum">
              <a:rPr lang="es-MX"/>
              <a:pPr>
                <a:defRPr/>
              </a:pPr>
              <a:t>‹Nº›</a:t>
            </a:fld>
            <a:endParaRPr lang="es-MX"/>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rot="5400000">
            <a:off x="8475663" y="117475"/>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36894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3 Marcador de pie de página"/>
          <p:cNvSpPr>
            <a:spLocks noGrp="1"/>
          </p:cNvSpPr>
          <p:nvPr>
            <p:ph type="ftr" sz="quarter" idx="10"/>
          </p:nvPr>
        </p:nvSpPr>
        <p:spPr>
          <a:xfrm>
            <a:off x="214313" y="5786438"/>
            <a:ext cx="6143625"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95774773-1389-4702-BC3D-3BD253FDA99C}" type="slidenum">
              <a:rPr lang="es-MX"/>
              <a:pPr>
                <a:defRPr/>
              </a:pPr>
              <a:t>‹Nº›</a:t>
            </a:fld>
            <a:endParaRPr lang="es-MX"/>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2"/>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2"/>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9" y="357190"/>
            <a:ext cx="2690812" cy="828675"/>
          </a:xfrm>
          <a:prstGeom prst="rect">
            <a:avLst/>
          </a:prstGeom>
          <a:noFill/>
          <a:ln w="9525">
            <a:noFill/>
            <a:miter lim="800000"/>
            <a:headEnd/>
            <a:tailEnd/>
          </a:ln>
        </p:spPr>
      </p:pic>
      <p:sp>
        <p:nvSpPr>
          <p:cNvPr id="2" name="1 Título"/>
          <p:cNvSpPr>
            <a:spLocks noGrp="1"/>
          </p:cNvSpPr>
          <p:nvPr>
            <p:ph type="ctrTitle"/>
          </p:nvPr>
        </p:nvSpPr>
        <p:spPr>
          <a:xfrm>
            <a:off x="685800" y="2130427"/>
            <a:ext cx="7772400" cy="1470025"/>
          </a:xfrm>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114436"/>
          </a:xfrm>
        </p:spPr>
        <p:txBody>
          <a:bodyPr/>
          <a:lstStyle>
            <a:lvl1pPr marL="0" indent="0" algn="ctr">
              <a:buNone/>
              <a:defRPr b="1">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7" name="4 Marcador de pie de página"/>
          <p:cNvSpPr>
            <a:spLocks noGrp="1"/>
          </p:cNvSpPr>
          <p:nvPr>
            <p:ph type="ftr" sz="quarter" idx="10"/>
          </p:nvPr>
        </p:nvSpPr>
        <p:spPr>
          <a:xfrm>
            <a:off x="2857500" y="5214940"/>
            <a:ext cx="2895600" cy="365125"/>
          </a:xfrm>
        </p:spPr>
        <p:txBody>
          <a:bodyPr/>
          <a:lstStyle>
            <a:lvl1pPr>
              <a:defRPr/>
            </a:lvl1pPr>
          </a:lstStyle>
          <a:p>
            <a:pPr>
              <a:defRPr/>
            </a:pPr>
            <a:endParaRPr lang="es-MX"/>
          </a:p>
        </p:txBody>
      </p:sp>
    </p:spTree>
    <p:extLst>
      <p:ext uri="{BB962C8B-B14F-4D97-AF65-F5344CB8AC3E}">
        <p14:creationId xmlns:p14="http://schemas.microsoft.com/office/powerpoint/2010/main" val="1352181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a:xfrm>
            <a:off x="714348" y="71414"/>
            <a:ext cx="8143932" cy="1143000"/>
          </a:xfrm>
        </p:spPr>
        <p:txBody>
          <a:bodyPr>
            <a:noAutofit/>
          </a:bodyPr>
          <a:lstStyle>
            <a:lvl1pPr algn="l">
              <a:defRPr sz="2700">
                <a:solidFill>
                  <a:srgbClr val="00204E"/>
                </a:solidFill>
                <a:latin typeface="Arial Black" pitchFamily="34" charset="0"/>
              </a:defRPr>
            </a:lvl1pPr>
          </a:lstStyle>
          <a:p>
            <a:r>
              <a:rPr lang="es-ES" dirty="0" smtClean="0"/>
              <a:t>Haga clic para modificar el estilo de título del patrón</a:t>
            </a:r>
            <a:endParaRPr lang="es-MX" dirty="0"/>
          </a:p>
        </p:txBody>
      </p:sp>
      <p:sp>
        <p:nvSpPr>
          <p:cNvPr id="5" name="3 Marcador de pie de página"/>
          <p:cNvSpPr>
            <a:spLocks noGrp="1"/>
          </p:cNvSpPr>
          <p:nvPr>
            <p:ph type="ftr" sz="quarter" idx="10"/>
          </p:nvPr>
        </p:nvSpPr>
        <p:spPr>
          <a:xfrm>
            <a:off x="214313" y="5786440"/>
            <a:ext cx="8715375" cy="365125"/>
          </a:xfrm>
        </p:spPr>
        <p:txBody>
          <a:bodyPr/>
          <a:lstStyle>
            <a:lvl1pPr algn="l">
              <a:defRPr sz="788">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8603EFF7-F587-4C9E-9983-F98CE40DECA5}"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170376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5" name="3 Marcador de pie de página"/>
          <p:cNvSpPr>
            <a:spLocks noGrp="1"/>
          </p:cNvSpPr>
          <p:nvPr>
            <p:ph type="ftr" sz="quarter" idx="10"/>
          </p:nvPr>
        </p:nvSpPr>
        <p:spPr>
          <a:xfrm>
            <a:off x="214313" y="5786440"/>
            <a:ext cx="8715375" cy="365125"/>
          </a:xfrm>
        </p:spPr>
        <p:txBody>
          <a:bodyPr/>
          <a:lstStyle>
            <a:lvl1pPr algn="l">
              <a:defRPr sz="788">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6BD47DB1-EC48-4BB3-9E54-E108943D8AC6}"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556574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457200" y="1600201"/>
            <a:ext cx="8229600" cy="4114816"/>
          </a:xfrm>
        </p:spPr>
        <p:txBody>
          <a:bodyPr/>
          <a:lstStyle>
            <a:lvl1pPr>
              <a:defRPr sz="2250" baseline="0"/>
            </a:lvl1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3 Marcador de pie de página"/>
          <p:cNvSpPr>
            <a:spLocks noGrp="1"/>
          </p:cNvSpPr>
          <p:nvPr>
            <p:ph type="ftr" sz="quarter" idx="10"/>
          </p:nvPr>
        </p:nvSpPr>
        <p:spPr>
          <a:xfrm>
            <a:off x="214314" y="5786440"/>
            <a:ext cx="8643937" cy="365125"/>
          </a:xfrm>
        </p:spPr>
        <p:txBody>
          <a:bodyPr/>
          <a:lstStyle>
            <a:lvl1pPr algn="l">
              <a:defRPr sz="788">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D43F6A61-8F64-4239-93A6-10DAE3D53D1B}"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662527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2"/>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2"/>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9" y="357190"/>
            <a:ext cx="2690812" cy="828675"/>
          </a:xfrm>
          <a:prstGeom prst="rect">
            <a:avLst/>
          </a:prstGeom>
          <a:noFill/>
          <a:ln w="9525">
            <a:noFill/>
            <a:miter lim="800000"/>
            <a:headEnd/>
            <a:tailEnd/>
          </a:ln>
        </p:spPr>
      </p:pic>
      <p:sp>
        <p:nvSpPr>
          <p:cNvPr id="2" name="1 Título"/>
          <p:cNvSpPr>
            <a:spLocks noGrp="1"/>
          </p:cNvSpPr>
          <p:nvPr>
            <p:ph type="title"/>
          </p:nvPr>
        </p:nvSpPr>
        <p:spPr>
          <a:xfrm>
            <a:off x="428596" y="1857364"/>
            <a:ext cx="7772400" cy="1857388"/>
          </a:xfrm>
        </p:spPr>
        <p:txBody>
          <a:bodyPr anchor="t"/>
          <a:lstStyle>
            <a:lvl1pPr algn="l">
              <a:defRPr sz="2700" b="1" cap="all"/>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28596" y="4071944"/>
            <a:ext cx="7772400" cy="500055"/>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dirty="0" smtClean="0"/>
              <a:t>Haga clic para modificar el estilo de texto del patrón</a:t>
            </a:r>
          </a:p>
        </p:txBody>
      </p:sp>
      <p:sp>
        <p:nvSpPr>
          <p:cNvPr id="7" name="4 Marcador de pie de página"/>
          <p:cNvSpPr>
            <a:spLocks noGrp="1"/>
          </p:cNvSpPr>
          <p:nvPr>
            <p:ph type="ftr" sz="quarter" idx="10"/>
          </p:nvPr>
        </p:nvSpPr>
        <p:spPr>
          <a:xfrm>
            <a:off x="3124200" y="5572127"/>
            <a:ext cx="2895600" cy="365125"/>
          </a:xfrm>
        </p:spPr>
        <p:txBody>
          <a:bodyPr/>
          <a:lstStyle>
            <a:lvl1pPr>
              <a:defRPr/>
            </a:lvl1pPr>
          </a:lstStyle>
          <a:p>
            <a:pPr>
              <a:defRPr/>
            </a:pPr>
            <a:endParaRPr lang="es-MX"/>
          </a:p>
        </p:txBody>
      </p:sp>
    </p:spTree>
    <p:extLst>
      <p:ext uri="{BB962C8B-B14F-4D97-AF65-F5344CB8AC3E}">
        <p14:creationId xmlns:p14="http://schemas.microsoft.com/office/powerpoint/2010/main" val="2818521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1148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contenido"/>
          <p:cNvSpPr>
            <a:spLocks noGrp="1"/>
          </p:cNvSpPr>
          <p:nvPr>
            <p:ph sz="half" idx="2"/>
          </p:nvPr>
        </p:nvSpPr>
        <p:spPr>
          <a:xfrm>
            <a:off x="4648200" y="1600201"/>
            <a:ext cx="4038600" cy="41148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pie de página"/>
          <p:cNvSpPr>
            <a:spLocks noGrp="1"/>
          </p:cNvSpPr>
          <p:nvPr>
            <p:ph type="ftr" sz="quarter" idx="10"/>
          </p:nvPr>
        </p:nvSpPr>
        <p:spPr>
          <a:xfrm>
            <a:off x="214314" y="5786440"/>
            <a:ext cx="8643937" cy="365125"/>
          </a:xfrm>
        </p:spPr>
        <p:txBody>
          <a:bodyPr/>
          <a:lstStyle>
            <a:lvl1pPr algn="l">
              <a:defRPr sz="788">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57B50849-A4E6-4276-99D6-DAFF29359A4A}"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348387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714348" y="71414"/>
            <a:ext cx="8143932" cy="1143000"/>
          </a:xfrm>
        </p:spPr>
        <p:txBody>
          <a:bodyPr>
            <a:noAutofit/>
          </a:bodyPr>
          <a:lstStyle>
            <a:lvl1pPr algn="l">
              <a:defRPr sz="3600">
                <a:solidFill>
                  <a:srgbClr val="00204E"/>
                </a:solidFill>
                <a:latin typeface="Arial Black" pitchFamily="34" charset="0"/>
              </a:defRPr>
            </a:lvl1pPr>
          </a:lstStyle>
          <a:p>
            <a:r>
              <a:rPr lang="es-ES" dirty="0" smtClean="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8603EFF7-F587-4C9E-9983-F98CE40DECA5}" type="slidenum">
              <a:rPr lang="es-MX"/>
              <a:pPr>
                <a:defRPr/>
              </a:pPr>
              <a:t>‹Nº›</a:t>
            </a:fld>
            <a:endParaRPr lang="es-MX"/>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8"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a:xfrm>
            <a:off x="714348" y="-24"/>
            <a:ext cx="7858180" cy="1143000"/>
          </a:xfrm>
        </p:spPr>
        <p:txBody>
          <a:bodyPr/>
          <a:lstStyle>
            <a:lvl1pPr>
              <a:defRPr sz="2400"/>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214422"/>
            <a:ext cx="4040188" cy="639762"/>
          </a:xfrm>
        </p:spPr>
        <p:txBody>
          <a:bodyPr anchor="b">
            <a:no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1928802"/>
            <a:ext cx="4040188" cy="371477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4 Marcador de texto"/>
          <p:cNvSpPr>
            <a:spLocks noGrp="1"/>
          </p:cNvSpPr>
          <p:nvPr>
            <p:ph type="body" sz="quarter" idx="3"/>
          </p:nvPr>
        </p:nvSpPr>
        <p:spPr>
          <a:xfrm>
            <a:off x="4645026" y="1214422"/>
            <a:ext cx="4041775" cy="639762"/>
          </a:xfrm>
        </p:spPr>
        <p:txBody>
          <a:bodyPr anchor="b">
            <a:no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6" y="1928802"/>
            <a:ext cx="4041775" cy="371477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9" name="3 Marcador de pie de página"/>
          <p:cNvSpPr>
            <a:spLocks noGrp="1"/>
          </p:cNvSpPr>
          <p:nvPr>
            <p:ph type="ftr" sz="quarter" idx="10"/>
          </p:nvPr>
        </p:nvSpPr>
        <p:spPr>
          <a:xfrm>
            <a:off x="214314" y="5786440"/>
            <a:ext cx="8643937" cy="365125"/>
          </a:xfrm>
        </p:spPr>
        <p:txBody>
          <a:bodyPr/>
          <a:lstStyle>
            <a:lvl1pPr algn="l">
              <a:defRPr sz="788">
                <a:solidFill>
                  <a:srgbClr val="5F5F5F"/>
                </a:solidFill>
                <a:latin typeface="+mn-lt"/>
              </a:defRPr>
            </a:lvl1pPr>
          </a:lstStyle>
          <a:p>
            <a:pPr>
              <a:defRPr/>
            </a:pPr>
            <a:endParaRPr lang="es-MX"/>
          </a:p>
        </p:txBody>
      </p:sp>
      <p:sp>
        <p:nvSpPr>
          <p:cNvPr id="10"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C3E72060-BDD8-4470-8E6F-4F3AC26F9F35}"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93412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5" name="3 Marcador de pie de página"/>
          <p:cNvSpPr>
            <a:spLocks noGrp="1"/>
          </p:cNvSpPr>
          <p:nvPr>
            <p:ph type="ftr" sz="quarter" idx="10"/>
          </p:nvPr>
        </p:nvSpPr>
        <p:spPr>
          <a:xfrm>
            <a:off x="214314" y="5786440"/>
            <a:ext cx="8929687" cy="365125"/>
          </a:xfrm>
        </p:spPr>
        <p:txBody>
          <a:bodyPr/>
          <a:lstStyle>
            <a:lvl1pPr algn="l">
              <a:defRPr sz="788">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96D3A736-8B14-42AD-BE98-4779F8312A7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736077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3"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4" name="3 Marcador de pie de página"/>
          <p:cNvSpPr>
            <a:spLocks noGrp="1"/>
          </p:cNvSpPr>
          <p:nvPr>
            <p:ph type="ftr" sz="quarter" idx="10"/>
          </p:nvPr>
        </p:nvSpPr>
        <p:spPr>
          <a:xfrm>
            <a:off x="214314" y="5786440"/>
            <a:ext cx="8786812" cy="365125"/>
          </a:xfrm>
        </p:spPr>
        <p:txBody>
          <a:bodyPr/>
          <a:lstStyle>
            <a:lvl1pPr algn="l">
              <a:defRPr sz="788">
                <a:solidFill>
                  <a:srgbClr val="5F5F5F"/>
                </a:solidFill>
                <a:latin typeface="+mn-lt"/>
              </a:defRPr>
            </a:lvl1pPr>
          </a:lstStyle>
          <a:p>
            <a:pPr>
              <a:defRPr/>
            </a:pPr>
            <a:endParaRPr lang="es-MX"/>
          </a:p>
        </p:txBody>
      </p:sp>
      <p:sp>
        <p:nvSpPr>
          <p:cNvPr id="5"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FD18CA97-35BE-41A8-9C15-3FE9170F9D6D}"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649046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a:xfrm>
            <a:off x="457201" y="273050"/>
            <a:ext cx="3008313" cy="1162050"/>
          </a:xfrm>
        </p:spPr>
        <p:txBody>
          <a:bodyPr anchor="b"/>
          <a:lstStyle>
            <a:lvl1pPr algn="l">
              <a:defRPr sz="15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1"/>
            <a:ext cx="5111750" cy="544196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1" y="1435101"/>
            <a:ext cx="3008313" cy="4279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7" name="3 Marcador de pie de página"/>
          <p:cNvSpPr>
            <a:spLocks noGrp="1"/>
          </p:cNvSpPr>
          <p:nvPr>
            <p:ph type="ftr" sz="quarter" idx="10"/>
          </p:nvPr>
        </p:nvSpPr>
        <p:spPr>
          <a:xfrm>
            <a:off x="214314" y="5786440"/>
            <a:ext cx="8786812" cy="365125"/>
          </a:xfrm>
        </p:spPr>
        <p:txBody>
          <a:bodyPr/>
          <a:lstStyle>
            <a:lvl1pPr algn="l">
              <a:defRPr sz="788">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0AF3E4C7-0893-4D40-8D54-6103D6A23934}"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506400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a:xfrm>
            <a:off x="1792288" y="4800600"/>
            <a:ext cx="5486400" cy="566738"/>
          </a:xfrm>
        </p:spPr>
        <p:txBody>
          <a:bodyPr anchor="b"/>
          <a:lstStyle>
            <a:lvl1pPr algn="l">
              <a:defRPr sz="15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7" name="3 Marcador de pie de página"/>
          <p:cNvSpPr>
            <a:spLocks noGrp="1"/>
          </p:cNvSpPr>
          <p:nvPr>
            <p:ph type="ftr" sz="quarter" idx="10"/>
          </p:nvPr>
        </p:nvSpPr>
        <p:spPr>
          <a:xfrm>
            <a:off x="214314" y="5786440"/>
            <a:ext cx="8786812" cy="365125"/>
          </a:xfrm>
        </p:spPr>
        <p:txBody>
          <a:bodyPr/>
          <a:lstStyle>
            <a:lvl1pPr algn="l">
              <a:defRPr sz="788">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BE8A6C87-BE68-44D5-9E0C-1CFC8EEB7C56}"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433227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3 Marcador de pie de página"/>
          <p:cNvSpPr>
            <a:spLocks noGrp="1"/>
          </p:cNvSpPr>
          <p:nvPr>
            <p:ph type="ftr" sz="quarter" idx="10"/>
          </p:nvPr>
        </p:nvSpPr>
        <p:spPr>
          <a:xfrm>
            <a:off x="214314" y="5786440"/>
            <a:ext cx="8786812" cy="365125"/>
          </a:xfrm>
        </p:spPr>
        <p:txBody>
          <a:bodyPr/>
          <a:lstStyle>
            <a:lvl1pPr algn="l">
              <a:defRPr sz="788">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8497E3FC-8013-4DEB-9DF4-3715AF49FFEB}"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385647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rot="5400000">
            <a:off x="8475663" y="117475"/>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36894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3 Marcador de pie de página"/>
          <p:cNvSpPr>
            <a:spLocks noGrp="1"/>
          </p:cNvSpPr>
          <p:nvPr>
            <p:ph type="ftr" sz="quarter" idx="10"/>
          </p:nvPr>
        </p:nvSpPr>
        <p:spPr>
          <a:xfrm>
            <a:off x="214313" y="5786440"/>
            <a:ext cx="6143625" cy="365125"/>
          </a:xfrm>
        </p:spPr>
        <p:txBody>
          <a:bodyPr/>
          <a:lstStyle>
            <a:lvl1pPr algn="l">
              <a:defRPr sz="788">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95774773-1389-4702-BC3D-3BD253FDA99C}"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731493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6BD47DB1-EC48-4BB3-9E54-E108943D8AC6}" type="slidenum">
              <a:rPr lang="es-MX"/>
              <a:pPr>
                <a:defRPr/>
              </a:pPr>
              <a:t>‹Nº›</a:t>
            </a:fld>
            <a:endParaRPr lang="es-MX"/>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457200" y="1600201"/>
            <a:ext cx="8229600" cy="4114816"/>
          </a:xfrm>
        </p:spPr>
        <p:txBody>
          <a:bodyPr/>
          <a:lstStyle>
            <a:lvl1pPr>
              <a:defRPr sz="3000" baseline="0"/>
            </a:lvl1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D43F6A61-8F64-4239-93A6-10DAE3D53D1B}" type="slidenum">
              <a:rPr lang="es-MX"/>
              <a:pPr>
                <a:defRPr/>
              </a:pPr>
              <a:t>‹Nº›</a:t>
            </a:fld>
            <a:endParaRPr lang="es-MX"/>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0"/>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0"/>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8" y="357188"/>
            <a:ext cx="2690812" cy="828675"/>
          </a:xfrm>
          <a:prstGeom prst="rect">
            <a:avLst/>
          </a:prstGeom>
          <a:noFill/>
          <a:ln w="9525">
            <a:noFill/>
            <a:miter lim="800000"/>
            <a:headEnd/>
            <a:tailEnd/>
          </a:ln>
        </p:spPr>
      </p:pic>
      <p:sp>
        <p:nvSpPr>
          <p:cNvPr id="2" name="1 Título"/>
          <p:cNvSpPr>
            <a:spLocks noGrp="1"/>
          </p:cNvSpPr>
          <p:nvPr>
            <p:ph type="title"/>
          </p:nvPr>
        </p:nvSpPr>
        <p:spPr>
          <a:xfrm>
            <a:off x="428596" y="1857364"/>
            <a:ext cx="7772400" cy="1857388"/>
          </a:xfrm>
        </p:spPr>
        <p:txBody>
          <a:bodyPr anchor="t"/>
          <a:lstStyle>
            <a:lvl1pPr algn="l">
              <a:defRPr sz="3600" b="1" cap="all"/>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28596" y="4071942"/>
            <a:ext cx="7772400" cy="5000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7" name="4 Marcador de pie de página"/>
          <p:cNvSpPr>
            <a:spLocks noGrp="1"/>
          </p:cNvSpPr>
          <p:nvPr>
            <p:ph type="ftr" sz="quarter" idx="10"/>
          </p:nvPr>
        </p:nvSpPr>
        <p:spPr>
          <a:xfrm>
            <a:off x="3124200" y="5572125"/>
            <a:ext cx="2895600" cy="365125"/>
          </a:xfrm>
        </p:spPr>
        <p:txBody>
          <a:bodyPr/>
          <a:lstStyle>
            <a:lvl1pPr>
              <a:defRPr/>
            </a:lvl1pPr>
          </a:lstStyle>
          <a:p>
            <a:pPr>
              <a:defRPr/>
            </a:pPr>
            <a:endParaRPr lang="es-MX"/>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contenido"/>
          <p:cNvSpPr>
            <a:spLocks noGrp="1"/>
          </p:cNvSpPr>
          <p:nvPr>
            <p:ph sz="half" idx="2"/>
          </p:nvPr>
        </p:nvSpPr>
        <p:spPr>
          <a:xfrm>
            <a:off x="4648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57B50849-A4E6-4276-99D6-DAFF29359A4A}" type="slidenum">
              <a:rPr lang="es-MX"/>
              <a:pPr>
                <a:defRPr/>
              </a:pPr>
              <a:t>‹Nº›</a:t>
            </a:fld>
            <a:endParaRPr lang="es-MX"/>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8"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714348" y="-24"/>
            <a:ext cx="7858180" cy="1143000"/>
          </a:xfrm>
        </p:spPr>
        <p:txBody>
          <a:bodyPr/>
          <a:lstStyle>
            <a:lvl1pPr>
              <a:defRPr sz="3200"/>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214422"/>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1928802"/>
            <a:ext cx="4040188"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4 Marcador de texto"/>
          <p:cNvSpPr>
            <a:spLocks noGrp="1"/>
          </p:cNvSpPr>
          <p:nvPr>
            <p:ph type="body" sz="quarter" idx="3"/>
          </p:nvPr>
        </p:nvSpPr>
        <p:spPr>
          <a:xfrm>
            <a:off x="4645025" y="1214422"/>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1928802"/>
            <a:ext cx="4041775"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9"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10"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C3E72060-BDD8-4470-8E6F-4F3AC26F9F35}" type="slidenum">
              <a:rPr lang="es-MX"/>
              <a:pPr>
                <a:defRPr/>
              </a:pPr>
              <a:t>‹Nº›</a:t>
            </a:fld>
            <a:endParaRPr lang="es-MX"/>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5" name="3 Marcador de pie de página"/>
          <p:cNvSpPr>
            <a:spLocks noGrp="1"/>
          </p:cNvSpPr>
          <p:nvPr>
            <p:ph type="ftr" sz="quarter" idx="10"/>
          </p:nvPr>
        </p:nvSpPr>
        <p:spPr>
          <a:xfrm>
            <a:off x="214313" y="5786438"/>
            <a:ext cx="8929687"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96D3A736-8B14-42AD-BE98-4779F8312A71}" type="slidenum">
              <a:rPr lang="es-MX"/>
              <a:pPr>
                <a:defRPr/>
              </a:pPr>
              <a:t>‹Nº›</a:t>
            </a:fld>
            <a:endParaRPr lang="es-MX"/>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3"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4"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5"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FD18CA97-35BE-41A8-9C15-3FE9170F9D6D}" type="slidenum">
              <a:rPr lang="es-MX"/>
              <a:pPr>
                <a:defRPr/>
              </a:pPr>
              <a:t>‹Nº›</a:t>
            </a:fld>
            <a:endParaRPr lang="es-MX"/>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w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357313" y="274638"/>
            <a:ext cx="73294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7" name="3 Marcador de pie de página"/>
          <p:cNvSpPr>
            <a:spLocks noGrp="1"/>
          </p:cNvSpPr>
          <p:nvPr>
            <p:ph type="ftr" sz="quarter" idx="3"/>
          </p:nvPr>
        </p:nvSpPr>
        <p:spPr>
          <a:xfrm>
            <a:off x="214313" y="5786438"/>
            <a:ext cx="8572500" cy="365125"/>
          </a:xfrm>
          <a:prstGeom prst="rect">
            <a:avLst/>
          </a:prstGeom>
        </p:spPr>
        <p:txBody>
          <a:bodyPr/>
          <a:lstStyle>
            <a:lvl1pPr algn="l" fontAlgn="auto">
              <a:spcBef>
                <a:spcPts val="0"/>
              </a:spcBef>
              <a:spcAft>
                <a:spcPts val="0"/>
              </a:spcAft>
              <a:defRPr sz="1050">
                <a:solidFill>
                  <a:srgbClr val="5F5F5F"/>
                </a:solidFill>
                <a:latin typeface="+mn-lt"/>
              </a:defRPr>
            </a:lvl1pPr>
          </a:lstStyle>
          <a:p>
            <a:pPr>
              <a:defRPr/>
            </a:pPr>
            <a:endParaRPr lang="es-MX"/>
          </a:p>
        </p:txBody>
      </p:sp>
      <p:pic>
        <p:nvPicPr>
          <p:cNvPr id="1029" name="9 Imagen" descr="cuadros2.wmf"/>
          <p:cNvPicPr>
            <a:picLocks noChangeAspect="1"/>
          </p:cNvPicPr>
          <p:nvPr userDrawn="1"/>
        </p:nvPicPr>
        <p:blipFill>
          <a:blip r:embed="rId15" cstate="print"/>
          <a:srcRect/>
          <a:stretch>
            <a:fillRect/>
          </a:stretch>
        </p:blipFill>
        <p:spPr bwMode="auto">
          <a:xfrm>
            <a:off x="0" y="214313"/>
            <a:ext cx="584200" cy="323850"/>
          </a:xfrm>
          <a:prstGeom prst="rect">
            <a:avLst/>
          </a:prstGeom>
          <a:noFill/>
          <a:ln w="9525">
            <a:noFill/>
            <a:miter lim="800000"/>
            <a:headEnd/>
            <a:tailEnd/>
          </a:ln>
        </p:spPr>
      </p:pic>
      <p:pic>
        <p:nvPicPr>
          <p:cNvPr id="1030" name="10 Imagen" descr="barras.wmf"/>
          <p:cNvPicPr>
            <a:picLocks noChangeAspect="1"/>
          </p:cNvPicPr>
          <p:nvPr userDrawn="1"/>
        </p:nvPicPr>
        <p:blipFill>
          <a:blip r:embed="rId16" cstate="print"/>
          <a:srcRect/>
          <a:stretch>
            <a:fillRect/>
          </a:stretch>
        </p:blipFill>
        <p:spPr bwMode="auto">
          <a:xfrm>
            <a:off x="0" y="6184900"/>
            <a:ext cx="9151938" cy="682625"/>
          </a:xfrm>
          <a:prstGeom prst="rect">
            <a:avLst/>
          </a:prstGeom>
          <a:noFill/>
          <a:ln w="9525">
            <a:noFill/>
            <a:miter lim="800000"/>
            <a:headEnd/>
            <a:tailEnd/>
          </a:ln>
        </p:spPr>
      </p:pic>
      <p:sp>
        <p:nvSpPr>
          <p:cNvPr id="10" name="4 Marcador de número de diapositiva"/>
          <p:cNvSpPr>
            <a:spLocks noGrp="1"/>
          </p:cNvSpPr>
          <p:nvPr>
            <p:ph type="sldNum" sz="quarter" idx="4"/>
          </p:nvPr>
        </p:nvSpPr>
        <p:spPr>
          <a:xfrm>
            <a:off x="8153400" y="6572250"/>
            <a:ext cx="919163" cy="285750"/>
          </a:xfrm>
          <a:prstGeom prst="rect">
            <a:avLst/>
          </a:prstGeom>
        </p:spPr>
        <p:txBody>
          <a:bodyPr/>
          <a:lstStyle>
            <a:lvl1pPr fontAlgn="auto">
              <a:spcBef>
                <a:spcPts val="0"/>
              </a:spcBef>
              <a:spcAft>
                <a:spcPts val="0"/>
              </a:spcAft>
              <a:defRPr sz="1100" b="1">
                <a:solidFill>
                  <a:schemeClr val="bg1"/>
                </a:solidFill>
                <a:latin typeface="+mn-lt"/>
              </a:defRPr>
            </a:lvl1pPr>
          </a:lstStyle>
          <a:p>
            <a:pPr>
              <a:defRPr/>
            </a:pPr>
            <a:r>
              <a:rPr lang="es-MX"/>
              <a:t>ASF | </a:t>
            </a:r>
            <a:fld id="{81C7A039-7510-4A28-B20F-FEC0D0EBCB47}"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ransition>
    <p:wipe dir="r"/>
  </p:transition>
  <p:txStyles>
    <p:titleStyle>
      <a:lvl1pPr algn="l" rtl="0" eaLnBrk="0" fontAlgn="base" hangingPunct="0">
        <a:spcBef>
          <a:spcPct val="0"/>
        </a:spcBef>
        <a:spcAft>
          <a:spcPct val="0"/>
        </a:spcAft>
        <a:defRPr sz="3600" kern="1200">
          <a:solidFill>
            <a:srgbClr val="00204E"/>
          </a:solidFill>
          <a:latin typeface="Arial Black" pitchFamily="34" charset="0"/>
          <a:ea typeface="+mj-ea"/>
          <a:cs typeface="+mj-cs"/>
        </a:defRPr>
      </a:lvl1pPr>
      <a:lvl2pPr algn="l" rtl="0" eaLnBrk="0" fontAlgn="base" hangingPunct="0">
        <a:spcBef>
          <a:spcPct val="0"/>
        </a:spcBef>
        <a:spcAft>
          <a:spcPct val="0"/>
        </a:spcAft>
        <a:defRPr sz="3600">
          <a:solidFill>
            <a:srgbClr val="00204E"/>
          </a:solidFill>
          <a:latin typeface="Arial Black" pitchFamily="34" charset="0"/>
        </a:defRPr>
      </a:lvl2pPr>
      <a:lvl3pPr algn="l" rtl="0" eaLnBrk="0" fontAlgn="base" hangingPunct="0">
        <a:spcBef>
          <a:spcPct val="0"/>
        </a:spcBef>
        <a:spcAft>
          <a:spcPct val="0"/>
        </a:spcAft>
        <a:defRPr sz="3600">
          <a:solidFill>
            <a:srgbClr val="00204E"/>
          </a:solidFill>
          <a:latin typeface="Arial Black" pitchFamily="34" charset="0"/>
        </a:defRPr>
      </a:lvl3pPr>
      <a:lvl4pPr algn="l" rtl="0" eaLnBrk="0" fontAlgn="base" hangingPunct="0">
        <a:spcBef>
          <a:spcPct val="0"/>
        </a:spcBef>
        <a:spcAft>
          <a:spcPct val="0"/>
        </a:spcAft>
        <a:defRPr sz="3600">
          <a:solidFill>
            <a:srgbClr val="00204E"/>
          </a:solidFill>
          <a:latin typeface="Arial Black" pitchFamily="34" charset="0"/>
        </a:defRPr>
      </a:lvl4pPr>
      <a:lvl5pPr algn="l" rtl="0" eaLnBrk="0" fontAlgn="base" hangingPunct="0">
        <a:spcBef>
          <a:spcPct val="0"/>
        </a:spcBef>
        <a:spcAft>
          <a:spcPct val="0"/>
        </a:spcAft>
        <a:defRPr sz="3600">
          <a:solidFill>
            <a:srgbClr val="00204E"/>
          </a:solidFill>
          <a:latin typeface="Arial Black" pitchFamily="34" charset="0"/>
        </a:defRPr>
      </a:lvl5pPr>
      <a:lvl6pPr marL="457200" algn="l" rtl="0" fontAlgn="base">
        <a:spcBef>
          <a:spcPct val="0"/>
        </a:spcBef>
        <a:spcAft>
          <a:spcPct val="0"/>
        </a:spcAft>
        <a:defRPr sz="3600">
          <a:solidFill>
            <a:srgbClr val="00204E"/>
          </a:solidFill>
          <a:latin typeface="Arial Black" pitchFamily="34" charset="0"/>
        </a:defRPr>
      </a:lvl6pPr>
      <a:lvl7pPr marL="914400" algn="l" rtl="0" fontAlgn="base">
        <a:spcBef>
          <a:spcPct val="0"/>
        </a:spcBef>
        <a:spcAft>
          <a:spcPct val="0"/>
        </a:spcAft>
        <a:defRPr sz="3600">
          <a:solidFill>
            <a:srgbClr val="00204E"/>
          </a:solidFill>
          <a:latin typeface="Arial Black" pitchFamily="34" charset="0"/>
        </a:defRPr>
      </a:lvl7pPr>
      <a:lvl8pPr marL="1371600" algn="l" rtl="0" fontAlgn="base">
        <a:spcBef>
          <a:spcPct val="0"/>
        </a:spcBef>
        <a:spcAft>
          <a:spcPct val="0"/>
        </a:spcAft>
        <a:defRPr sz="3600">
          <a:solidFill>
            <a:srgbClr val="00204E"/>
          </a:solidFill>
          <a:latin typeface="Arial Black" pitchFamily="34" charset="0"/>
        </a:defRPr>
      </a:lvl8pPr>
      <a:lvl9pPr marL="1828800" algn="l" rtl="0" fontAlgn="base">
        <a:spcBef>
          <a:spcPct val="0"/>
        </a:spcBef>
        <a:spcAft>
          <a:spcPct val="0"/>
        </a:spcAft>
        <a:defRPr sz="3600">
          <a:solidFill>
            <a:srgbClr val="00204E"/>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357314" y="274638"/>
            <a:ext cx="73294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7" name="3 Marcador de pie de página"/>
          <p:cNvSpPr>
            <a:spLocks noGrp="1"/>
          </p:cNvSpPr>
          <p:nvPr>
            <p:ph type="ftr" sz="quarter" idx="3"/>
          </p:nvPr>
        </p:nvSpPr>
        <p:spPr>
          <a:xfrm>
            <a:off x="214313" y="5786440"/>
            <a:ext cx="8572500" cy="365125"/>
          </a:xfrm>
          <a:prstGeom prst="rect">
            <a:avLst/>
          </a:prstGeom>
        </p:spPr>
        <p:txBody>
          <a:bodyPr/>
          <a:lstStyle>
            <a:lvl1pPr algn="l" fontAlgn="auto">
              <a:spcBef>
                <a:spcPts val="0"/>
              </a:spcBef>
              <a:spcAft>
                <a:spcPts val="0"/>
              </a:spcAft>
              <a:defRPr sz="788">
                <a:solidFill>
                  <a:srgbClr val="5F5F5F"/>
                </a:solidFill>
                <a:latin typeface="+mn-lt"/>
              </a:defRPr>
            </a:lvl1pPr>
          </a:lstStyle>
          <a:p>
            <a:pPr>
              <a:defRPr/>
            </a:pPr>
            <a:endParaRPr lang="es-MX"/>
          </a:p>
        </p:txBody>
      </p:sp>
      <p:pic>
        <p:nvPicPr>
          <p:cNvPr id="1029" name="9 Imagen" descr="cuadros2.wmf"/>
          <p:cNvPicPr>
            <a:picLocks noChangeAspect="1"/>
          </p:cNvPicPr>
          <p:nvPr/>
        </p:nvPicPr>
        <p:blipFill>
          <a:blip r:embed="rId15" cstate="print"/>
          <a:srcRect/>
          <a:stretch>
            <a:fillRect/>
          </a:stretch>
        </p:blipFill>
        <p:spPr bwMode="auto">
          <a:xfrm>
            <a:off x="0" y="214313"/>
            <a:ext cx="584200" cy="323850"/>
          </a:xfrm>
          <a:prstGeom prst="rect">
            <a:avLst/>
          </a:prstGeom>
          <a:noFill/>
          <a:ln w="9525">
            <a:noFill/>
            <a:miter lim="800000"/>
            <a:headEnd/>
            <a:tailEnd/>
          </a:ln>
        </p:spPr>
      </p:pic>
      <p:pic>
        <p:nvPicPr>
          <p:cNvPr id="1030" name="10 Imagen" descr="barras.wmf"/>
          <p:cNvPicPr>
            <a:picLocks noChangeAspect="1"/>
          </p:cNvPicPr>
          <p:nvPr/>
        </p:nvPicPr>
        <p:blipFill>
          <a:blip r:embed="rId16" cstate="print"/>
          <a:srcRect/>
          <a:stretch>
            <a:fillRect/>
          </a:stretch>
        </p:blipFill>
        <p:spPr bwMode="auto">
          <a:xfrm>
            <a:off x="0" y="6184902"/>
            <a:ext cx="9151938" cy="682625"/>
          </a:xfrm>
          <a:prstGeom prst="rect">
            <a:avLst/>
          </a:prstGeom>
          <a:noFill/>
          <a:ln w="9525">
            <a:noFill/>
            <a:miter lim="800000"/>
            <a:headEnd/>
            <a:tailEnd/>
          </a:ln>
        </p:spPr>
      </p:pic>
      <p:sp>
        <p:nvSpPr>
          <p:cNvPr id="10" name="4 Marcador de número de diapositiva"/>
          <p:cNvSpPr>
            <a:spLocks noGrp="1"/>
          </p:cNvSpPr>
          <p:nvPr>
            <p:ph type="sldNum" sz="quarter" idx="4"/>
          </p:nvPr>
        </p:nvSpPr>
        <p:spPr>
          <a:xfrm>
            <a:off x="8153401" y="6572250"/>
            <a:ext cx="919163" cy="285750"/>
          </a:xfrm>
          <a:prstGeom prst="rect">
            <a:avLst/>
          </a:prstGeom>
        </p:spPr>
        <p:txBody>
          <a:bodyPr/>
          <a:lstStyle>
            <a:lvl1pPr fontAlgn="auto">
              <a:spcBef>
                <a:spcPts val="0"/>
              </a:spcBef>
              <a:spcAft>
                <a:spcPts val="0"/>
              </a:spcAft>
              <a:defRPr sz="825" b="1">
                <a:solidFill>
                  <a:schemeClr val="bg1"/>
                </a:solidFill>
                <a:latin typeface="+mn-lt"/>
              </a:defRPr>
            </a:lvl1pPr>
          </a:lstStyle>
          <a:p>
            <a:pPr>
              <a:defRPr/>
            </a:pPr>
            <a:r>
              <a:rPr lang="es-MX">
                <a:solidFill>
                  <a:prstClr val="white"/>
                </a:solidFill>
              </a:rPr>
              <a:t>ASF | </a:t>
            </a:r>
            <a:fld id="{81C7A039-7510-4A28-B20F-FEC0D0EBCB47}"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18278076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2700" kern="1200">
          <a:solidFill>
            <a:srgbClr val="00204E"/>
          </a:solidFill>
          <a:latin typeface="Arial Black" pitchFamily="34" charset="0"/>
          <a:ea typeface="+mj-ea"/>
          <a:cs typeface="+mj-cs"/>
        </a:defRPr>
      </a:lvl1pPr>
      <a:lvl2pPr algn="l" rtl="0" eaLnBrk="0" fontAlgn="base" hangingPunct="0">
        <a:spcBef>
          <a:spcPct val="0"/>
        </a:spcBef>
        <a:spcAft>
          <a:spcPct val="0"/>
        </a:spcAft>
        <a:defRPr sz="2700">
          <a:solidFill>
            <a:srgbClr val="00204E"/>
          </a:solidFill>
          <a:latin typeface="Arial Black" pitchFamily="34" charset="0"/>
        </a:defRPr>
      </a:lvl2pPr>
      <a:lvl3pPr algn="l" rtl="0" eaLnBrk="0" fontAlgn="base" hangingPunct="0">
        <a:spcBef>
          <a:spcPct val="0"/>
        </a:spcBef>
        <a:spcAft>
          <a:spcPct val="0"/>
        </a:spcAft>
        <a:defRPr sz="2700">
          <a:solidFill>
            <a:srgbClr val="00204E"/>
          </a:solidFill>
          <a:latin typeface="Arial Black" pitchFamily="34" charset="0"/>
        </a:defRPr>
      </a:lvl3pPr>
      <a:lvl4pPr algn="l" rtl="0" eaLnBrk="0" fontAlgn="base" hangingPunct="0">
        <a:spcBef>
          <a:spcPct val="0"/>
        </a:spcBef>
        <a:spcAft>
          <a:spcPct val="0"/>
        </a:spcAft>
        <a:defRPr sz="2700">
          <a:solidFill>
            <a:srgbClr val="00204E"/>
          </a:solidFill>
          <a:latin typeface="Arial Black" pitchFamily="34" charset="0"/>
        </a:defRPr>
      </a:lvl4pPr>
      <a:lvl5pPr algn="l" rtl="0" eaLnBrk="0" fontAlgn="base" hangingPunct="0">
        <a:spcBef>
          <a:spcPct val="0"/>
        </a:spcBef>
        <a:spcAft>
          <a:spcPct val="0"/>
        </a:spcAft>
        <a:defRPr sz="2700">
          <a:solidFill>
            <a:srgbClr val="00204E"/>
          </a:solidFill>
          <a:latin typeface="Arial Black" pitchFamily="34" charset="0"/>
        </a:defRPr>
      </a:lvl5pPr>
      <a:lvl6pPr marL="342900" algn="l" rtl="0" fontAlgn="base">
        <a:spcBef>
          <a:spcPct val="0"/>
        </a:spcBef>
        <a:spcAft>
          <a:spcPct val="0"/>
        </a:spcAft>
        <a:defRPr sz="2700">
          <a:solidFill>
            <a:srgbClr val="00204E"/>
          </a:solidFill>
          <a:latin typeface="Arial Black" pitchFamily="34" charset="0"/>
        </a:defRPr>
      </a:lvl6pPr>
      <a:lvl7pPr marL="685800" algn="l" rtl="0" fontAlgn="base">
        <a:spcBef>
          <a:spcPct val="0"/>
        </a:spcBef>
        <a:spcAft>
          <a:spcPct val="0"/>
        </a:spcAft>
        <a:defRPr sz="2700">
          <a:solidFill>
            <a:srgbClr val="00204E"/>
          </a:solidFill>
          <a:latin typeface="Arial Black" pitchFamily="34" charset="0"/>
        </a:defRPr>
      </a:lvl7pPr>
      <a:lvl8pPr marL="1028700" algn="l" rtl="0" fontAlgn="base">
        <a:spcBef>
          <a:spcPct val="0"/>
        </a:spcBef>
        <a:spcAft>
          <a:spcPct val="0"/>
        </a:spcAft>
        <a:defRPr sz="2700">
          <a:solidFill>
            <a:srgbClr val="00204E"/>
          </a:solidFill>
          <a:latin typeface="Arial Black" pitchFamily="34" charset="0"/>
        </a:defRPr>
      </a:lvl8pPr>
      <a:lvl9pPr marL="1371600" algn="l" rtl="0" fontAlgn="base">
        <a:spcBef>
          <a:spcPct val="0"/>
        </a:spcBef>
        <a:spcAft>
          <a:spcPct val="0"/>
        </a:spcAft>
        <a:defRPr sz="2700">
          <a:solidFill>
            <a:srgbClr val="00204E"/>
          </a:solidFill>
          <a:latin typeface="Arial Black"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1pPr>
      <a:lvl2pPr marL="557213" indent="-214313" algn="l" rtl="0" eaLnBrk="0" fontAlgn="base" hangingPunct="0">
        <a:spcBef>
          <a:spcPct val="20000"/>
        </a:spcBef>
        <a:spcAft>
          <a:spcPct val="0"/>
        </a:spcAft>
        <a:buFont typeface="Arial" charset="0"/>
        <a:buChar char="–"/>
        <a:defRPr sz="2100" kern="1200">
          <a:solidFill>
            <a:srgbClr val="000000"/>
          </a:solidFill>
          <a:latin typeface="Arial" pitchFamily="34" charset="0"/>
          <a:ea typeface="+mn-ea"/>
          <a:cs typeface="Arial" pitchFamily="34" charset="0"/>
        </a:defRPr>
      </a:lvl2pPr>
      <a:lvl3pPr marL="857250" indent="-171450" algn="l" rtl="0" eaLnBrk="0" fontAlgn="base" hangingPunct="0">
        <a:spcBef>
          <a:spcPct val="20000"/>
        </a:spcBef>
        <a:spcAft>
          <a:spcPct val="0"/>
        </a:spcAft>
        <a:buFont typeface="Arial" charset="0"/>
        <a:buChar char="•"/>
        <a:defRPr sz="1800" kern="1200">
          <a:solidFill>
            <a:srgbClr val="000000"/>
          </a:solidFill>
          <a:latin typeface="Arial" pitchFamily="34" charset="0"/>
          <a:ea typeface="+mn-ea"/>
          <a:cs typeface="Arial" pitchFamily="34" charset="0"/>
        </a:defRPr>
      </a:lvl3pPr>
      <a:lvl4pPr marL="1200150" indent="-171450" algn="l" rtl="0" eaLnBrk="0" fontAlgn="base" hangingPunct="0">
        <a:spcBef>
          <a:spcPct val="20000"/>
        </a:spcBef>
        <a:spcAft>
          <a:spcPct val="0"/>
        </a:spcAft>
        <a:buFont typeface="Arial" charset="0"/>
        <a:buChar char="–"/>
        <a:defRPr sz="1500" kern="1200">
          <a:solidFill>
            <a:srgbClr val="000000"/>
          </a:solidFill>
          <a:latin typeface="Arial" pitchFamily="34" charset="0"/>
          <a:ea typeface="+mn-ea"/>
          <a:cs typeface="Arial" pitchFamily="34" charset="0"/>
        </a:defRPr>
      </a:lvl4pPr>
      <a:lvl5pPr marL="1543050" indent="-171450" algn="l" rtl="0" eaLnBrk="0" fontAlgn="base" hangingPunct="0">
        <a:spcBef>
          <a:spcPct val="20000"/>
        </a:spcBef>
        <a:spcAft>
          <a:spcPct val="0"/>
        </a:spcAft>
        <a:buFont typeface="Arial" charset="0"/>
        <a:buChar char="»"/>
        <a:defRPr sz="1500" kern="1200">
          <a:solidFill>
            <a:srgbClr val="000000"/>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32.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35.xml"/><Relationship Id="rId7" Type="http://schemas.openxmlformats.org/officeDocument/2006/relationships/image" Target="../media/image11.gif"/><Relationship Id="rId2" Type="http://schemas.openxmlformats.org/officeDocument/2006/relationships/diagramData" Target="../diagrams/data35.xml"/><Relationship Id="rId1" Type="http://schemas.openxmlformats.org/officeDocument/2006/relationships/slideLayout" Target="../slideLayouts/slideLayout1.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s://www.bing.com/images/search?view=detailV2&amp;ccid=E2/kwOWY&amp;id=63AF18B76BF57348FC0C3323FB8344273244BDD4&amp;thid=OIP.E2_kwOWYvlmy3S5AINGbLAAAAA&amp;mediaurl=https://www.gob.mx/cms/uploads/action_program/main_image/16513/post_funcion_publica_logo.jpg&amp;exph=227&amp;expw=385&amp;q=SECRETARIA+DE+LA+FUNCI%c3%93N+P%c3%9aBLI&amp;simid=608043156993674544&amp;selectedIndex=11&amp;adlt=strict" TargetMode="Externa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53.jpeg"/><Relationship Id="rId1" Type="http://schemas.openxmlformats.org/officeDocument/2006/relationships/slideLayout" Target="../slideLayouts/slideLayout4.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55.jpeg"/><Relationship Id="rId1" Type="http://schemas.openxmlformats.org/officeDocument/2006/relationships/slideLayout" Target="../slideLayouts/slideLayout4.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Layout" Target="../diagrams/layout38.xml"/><Relationship Id="rId7" Type="http://schemas.openxmlformats.org/officeDocument/2006/relationships/image" Target="../media/image56.jpeg"/><Relationship Id="rId2" Type="http://schemas.openxmlformats.org/officeDocument/2006/relationships/diagramData" Target="../diagrams/data38.xml"/><Relationship Id="rId1" Type="http://schemas.openxmlformats.org/officeDocument/2006/relationships/slideLayout" Target="../slideLayouts/slideLayout4.xml"/><Relationship Id="rId6" Type="http://schemas.microsoft.com/office/2007/relationships/diagramDrawing" Target="../diagrams/drawing38.xml"/><Relationship Id="rId5" Type="http://schemas.openxmlformats.org/officeDocument/2006/relationships/diagramColors" Target="../diagrams/colors38.xml"/><Relationship Id="rId10" Type="http://schemas.openxmlformats.org/officeDocument/2006/relationships/image" Target="../media/image54.png"/><Relationship Id="rId4" Type="http://schemas.openxmlformats.org/officeDocument/2006/relationships/diagramQuickStyle" Target="../diagrams/quickStyle38.xml"/><Relationship Id="rId9" Type="http://schemas.openxmlformats.org/officeDocument/2006/relationships/image" Target="../media/image58.jpeg"/></Relationships>
</file>

<file path=ppt/slides/_rels/slide6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diagramLayout" Target="../diagrams/layout39.xml"/><Relationship Id="rId7" Type="http://schemas.openxmlformats.org/officeDocument/2006/relationships/image" Target="../media/image59.png"/><Relationship Id="rId2" Type="http://schemas.openxmlformats.org/officeDocument/2006/relationships/diagramData" Target="../diagrams/data39.xml"/><Relationship Id="rId1" Type="http://schemas.openxmlformats.org/officeDocument/2006/relationships/slideLayout" Target="../slideLayouts/slideLayout4.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69.xml.rels><?xml version="1.0" encoding="UTF-8" standalone="yes"?>
<Relationships xmlns="http://schemas.openxmlformats.org/package/2006/relationships"><Relationship Id="rId8" Type="http://schemas.openxmlformats.org/officeDocument/2006/relationships/diagramData" Target="../diagrams/data42.xml"/><Relationship Id="rId3" Type="http://schemas.openxmlformats.org/officeDocument/2006/relationships/diagramData" Target="../diagrams/data41.xml"/><Relationship Id="rId7" Type="http://schemas.microsoft.com/office/2007/relationships/diagramDrawing" Target="../diagrams/drawing41.xml"/><Relationship Id="rId12" Type="http://schemas.microsoft.com/office/2007/relationships/diagramDrawing" Target="../diagrams/drawing42.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41.xml"/><Relationship Id="rId11" Type="http://schemas.openxmlformats.org/officeDocument/2006/relationships/diagramColors" Target="../diagrams/colors42.xml"/><Relationship Id="rId5" Type="http://schemas.openxmlformats.org/officeDocument/2006/relationships/diagramQuickStyle" Target="../diagrams/quickStyle41.xml"/><Relationship Id="rId10" Type="http://schemas.openxmlformats.org/officeDocument/2006/relationships/diagramQuickStyle" Target="../diagrams/quickStyle42.xml"/><Relationship Id="rId4" Type="http://schemas.openxmlformats.org/officeDocument/2006/relationships/diagramLayout" Target="../diagrams/layout41.xml"/><Relationship Id="rId9" Type="http://schemas.openxmlformats.org/officeDocument/2006/relationships/diagramLayout" Target="../diagrams/layout4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70.xml.rels><?xml version="1.0" encoding="UTF-8" standalone="yes"?>
<Relationships xmlns="http://schemas.openxmlformats.org/package/2006/relationships"><Relationship Id="rId8" Type="http://schemas.openxmlformats.org/officeDocument/2006/relationships/diagramData" Target="../diagrams/data44.xml"/><Relationship Id="rId3" Type="http://schemas.openxmlformats.org/officeDocument/2006/relationships/diagramData" Target="../diagrams/data43.xml"/><Relationship Id="rId7" Type="http://schemas.microsoft.com/office/2007/relationships/diagramDrawing" Target="../diagrams/drawing43.xml"/><Relationship Id="rId12" Type="http://schemas.microsoft.com/office/2007/relationships/diagramDrawing" Target="../diagrams/drawing44.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43.xml"/><Relationship Id="rId11" Type="http://schemas.openxmlformats.org/officeDocument/2006/relationships/diagramColors" Target="../diagrams/colors44.xml"/><Relationship Id="rId5" Type="http://schemas.openxmlformats.org/officeDocument/2006/relationships/diagramQuickStyle" Target="../diagrams/quickStyle43.xml"/><Relationship Id="rId10" Type="http://schemas.openxmlformats.org/officeDocument/2006/relationships/diagramQuickStyle" Target="../diagrams/quickStyle44.xml"/><Relationship Id="rId4" Type="http://schemas.openxmlformats.org/officeDocument/2006/relationships/diagramLayout" Target="../diagrams/layout43.xml"/><Relationship Id="rId9" Type="http://schemas.openxmlformats.org/officeDocument/2006/relationships/diagramLayout" Target="../diagrams/layout44.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8" Type="http://schemas.openxmlformats.org/officeDocument/2006/relationships/diagramData" Target="../diagrams/data51.xml"/><Relationship Id="rId3" Type="http://schemas.openxmlformats.org/officeDocument/2006/relationships/diagramData" Target="../diagrams/data50.xml"/><Relationship Id="rId7" Type="http://schemas.microsoft.com/office/2007/relationships/diagramDrawing" Target="../diagrams/drawing50.xml"/><Relationship Id="rId12" Type="http://schemas.microsoft.com/office/2007/relationships/diagramDrawing" Target="../diagrams/drawing51.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50.xml"/><Relationship Id="rId11" Type="http://schemas.openxmlformats.org/officeDocument/2006/relationships/diagramColors" Target="../diagrams/colors51.xml"/><Relationship Id="rId5" Type="http://schemas.openxmlformats.org/officeDocument/2006/relationships/diagramQuickStyle" Target="../diagrams/quickStyle50.xml"/><Relationship Id="rId10" Type="http://schemas.openxmlformats.org/officeDocument/2006/relationships/diagramQuickStyle" Target="../diagrams/quickStyle51.xml"/><Relationship Id="rId4" Type="http://schemas.openxmlformats.org/officeDocument/2006/relationships/diagramLayout" Target="../diagrams/layout50.xml"/><Relationship Id="rId9" Type="http://schemas.openxmlformats.org/officeDocument/2006/relationships/diagramLayout" Target="../diagrams/layout5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8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611560" y="2132856"/>
            <a:ext cx="7772400" cy="1814524"/>
          </a:xfrm>
        </p:spPr>
        <p:txBody>
          <a:bodyPr/>
          <a:lstStyle/>
          <a:p>
            <a:pPr algn="ctr" eaLnBrk="1" hangingPunct="1"/>
            <a:r>
              <a:rPr lang="es-MX" sz="4800" dirty="0" smtClean="0"/>
              <a:t>SISTEMA NACIONAL ANTICORRUPCIÓN</a:t>
            </a:r>
          </a:p>
        </p:txBody>
      </p:sp>
      <p:sp>
        <p:nvSpPr>
          <p:cNvPr id="4" name="3 CuadroTexto"/>
          <p:cNvSpPr txBox="1"/>
          <p:nvPr/>
        </p:nvSpPr>
        <p:spPr>
          <a:xfrm>
            <a:off x="214313" y="5929313"/>
            <a:ext cx="6643687" cy="276225"/>
          </a:xfrm>
          <a:prstGeom prst="rect">
            <a:avLst/>
          </a:prstGeom>
          <a:noFill/>
        </p:spPr>
        <p:txBody>
          <a:bodyPr>
            <a:spAutoFit/>
          </a:bodyPr>
          <a:lstStyle/>
          <a:p>
            <a:pPr fontAlgn="auto">
              <a:spcBef>
                <a:spcPts val="0"/>
              </a:spcBef>
              <a:spcAft>
                <a:spcPts val="0"/>
              </a:spcAft>
              <a:defRPr/>
            </a:pPr>
            <a:r>
              <a:rPr lang="es-MX" sz="1200" dirty="0" smtClean="0">
                <a:latin typeface="Arial" pitchFamily="34" charset="0"/>
                <a:cs typeface="Arial" pitchFamily="34" charset="0"/>
              </a:rPr>
              <a:t>ASF</a:t>
            </a:r>
            <a:endParaRPr lang="es-MX" sz="12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062843635"/>
              </p:ext>
            </p:extLst>
          </p:nvPr>
        </p:nvGraphicFramePr>
        <p:xfrm>
          <a:off x="107504" y="44624"/>
          <a:ext cx="9036496"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10</a:t>
            </a:fld>
            <a:endParaRPr lang="es-MX" dirty="0" smtClean="0"/>
          </a:p>
        </p:txBody>
      </p:sp>
      <p:graphicFrame>
        <p:nvGraphicFramePr>
          <p:cNvPr id="7" name="6 Diagrama"/>
          <p:cNvGraphicFramePr/>
          <p:nvPr>
            <p:extLst>
              <p:ext uri="{D42A27DB-BD31-4B8C-83A1-F6EECF244321}">
                <p14:modId xmlns:p14="http://schemas.microsoft.com/office/powerpoint/2010/main" val="2346488447"/>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34126253"/>
      </p:ext>
    </p:extLst>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07111895"/>
              </p:ext>
            </p:extLst>
          </p:nvPr>
        </p:nvGraphicFramePr>
        <p:xfrm>
          <a:off x="251520" y="14285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11</a:t>
            </a:fld>
            <a:endParaRPr lang="es-MX" dirty="0" smtClean="0"/>
          </a:p>
        </p:txBody>
      </p:sp>
      <p:graphicFrame>
        <p:nvGraphicFramePr>
          <p:cNvPr id="7" name="6 Diagrama"/>
          <p:cNvGraphicFramePr/>
          <p:nvPr>
            <p:extLst>
              <p:ext uri="{D42A27DB-BD31-4B8C-83A1-F6EECF244321}">
                <p14:modId xmlns:p14="http://schemas.microsoft.com/office/powerpoint/2010/main" val="1087872094"/>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24695927"/>
      </p:ext>
    </p:extLst>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676513395"/>
              </p:ext>
            </p:extLst>
          </p:nvPr>
        </p:nvGraphicFramePr>
        <p:xfrm>
          <a:off x="251520" y="14285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12</a:t>
            </a:fld>
            <a:endParaRPr lang="es-MX" dirty="0" smtClean="0"/>
          </a:p>
        </p:txBody>
      </p:sp>
      <p:graphicFrame>
        <p:nvGraphicFramePr>
          <p:cNvPr id="7" name="6 Diagrama"/>
          <p:cNvGraphicFramePr/>
          <p:nvPr>
            <p:extLst>
              <p:ext uri="{D42A27DB-BD31-4B8C-83A1-F6EECF244321}">
                <p14:modId xmlns:p14="http://schemas.microsoft.com/office/powerpoint/2010/main" val="1052567507"/>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08475047"/>
      </p:ext>
    </p:extLst>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120639750"/>
              </p:ext>
            </p:extLst>
          </p:nvPr>
        </p:nvGraphicFramePr>
        <p:xfrm>
          <a:off x="251520" y="142852"/>
          <a:ext cx="8784976"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13</a:t>
            </a:fld>
            <a:endParaRPr lang="es-MX" dirty="0" smtClean="0"/>
          </a:p>
        </p:txBody>
      </p:sp>
      <p:graphicFrame>
        <p:nvGraphicFramePr>
          <p:cNvPr id="7" name="6 Diagrama"/>
          <p:cNvGraphicFramePr/>
          <p:nvPr>
            <p:extLst>
              <p:ext uri="{D42A27DB-BD31-4B8C-83A1-F6EECF244321}">
                <p14:modId xmlns:p14="http://schemas.microsoft.com/office/powerpoint/2010/main" val="2776254938"/>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04427393"/>
      </p:ext>
    </p:extLst>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927685733"/>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14</a:t>
            </a:fld>
            <a:endParaRPr lang="es-MX" dirty="0" smtClean="0"/>
          </a:p>
        </p:txBody>
      </p:sp>
      <p:graphicFrame>
        <p:nvGraphicFramePr>
          <p:cNvPr id="7" name="6 Diagrama"/>
          <p:cNvGraphicFramePr/>
          <p:nvPr>
            <p:extLst>
              <p:ext uri="{D42A27DB-BD31-4B8C-83A1-F6EECF244321}">
                <p14:modId xmlns:p14="http://schemas.microsoft.com/office/powerpoint/2010/main" val="2646019160"/>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2805087"/>
      </p:ext>
    </p:extLst>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959670874"/>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15</a:t>
            </a:fld>
            <a:endParaRPr lang="es-MX" dirty="0" smtClean="0"/>
          </a:p>
        </p:txBody>
      </p:sp>
      <p:graphicFrame>
        <p:nvGraphicFramePr>
          <p:cNvPr id="7" name="6 Diagrama"/>
          <p:cNvGraphicFramePr/>
          <p:nvPr>
            <p:extLst>
              <p:ext uri="{D42A27DB-BD31-4B8C-83A1-F6EECF244321}">
                <p14:modId xmlns:p14="http://schemas.microsoft.com/office/powerpoint/2010/main" val="2333942834"/>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47452954"/>
      </p:ext>
    </p:extLst>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802328688"/>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16</a:t>
            </a:fld>
            <a:endParaRPr lang="es-MX" dirty="0" smtClean="0"/>
          </a:p>
        </p:txBody>
      </p:sp>
      <p:graphicFrame>
        <p:nvGraphicFramePr>
          <p:cNvPr id="7" name="6 Diagrama"/>
          <p:cNvGraphicFramePr/>
          <p:nvPr>
            <p:extLst>
              <p:ext uri="{D42A27DB-BD31-4B8C-83A1-F6EECF244321}">
                <p14:modId xmlns:p14="http://schemas.microsoft.com/office/powerpoint/2010/main" val="512163628"/>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82743151"/>
      </p:ext>
    </p:extLst>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884470511"/>
              </p:ext>
            </p:extLst>
          </p:nvPr>
        </p:nvGraphicFramePr>
        <p:xfrm>
          <a:off x="179512" y="116632"/>
          <a:ext cx="8856984"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17</a:t>
            </a:fld>
            <a:endParaRPr lang="es-MX" dirty="0" smtClean="0"/>
          </a:p>
        </p:txBody>
      </p:sp>
      <p:graphicFrame>
        <p:nvGraphicFramePr>
          <p:cNvPr id="7" name="6 Diagrama"/>
          <p:cNvGraphicFramePr/>
          <p:nvPr>
            <p:extLst>
              <p:ext uri="{D42A27DB-BD31-4B8C-83A1-F6EECF244321}">
                <p14:modId xmlns:p14="http://schemas.microsoft.com/office/powerpoint/2010/main" val="151562844"/>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34512384"/>
      </p:ext>
    </p:extLst>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88608351"/>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18</a:t>
            </a:fld>
            <a:endParaRPr lang="es-MX" dirty="0" smtClean="0"/>
          </a:p>
        </p:txBody>
      </p:sp>
      <p:graphicFrame>
        <p:nvGraphicFramePr>
          <p:cNvPr id="7" name="6 Diagrama"/>
          <p:cNvGraphicFramePr/>
          <p:nvPr>
            <p:extLst>
              <p:ext uri="{D42A27DB-BD31-4B8C-83A1-F6EECF244321}">
                <p14:modId xmlns:p14="http://schemas.microsoft.com/office/powerpoint/2010/main" val="1153164980"/>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77882424"/>
      </p:ext>
    </p:extLst>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529668970"/>
              </p:ext>
            </p:extLst>
          </p:nvPr>
        </p:nvGraphicFramePr>
        <p:xfrm>
          <a:off x="179512" y="116632"/>
          <a:ext cx="892899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solidFill>
                  <a:prstClr val="white"/>
                </a:solidFill>
              </a:rPr>
              <a:t>ASF | </a:t>
            </a:r>
            <a:fld id="{555751ED-0689-45F0-AF0E-48326EBEE3F7}" type="slidenum">
              <a:rPr lang="es-MX" dirty="0" smtClean="0">
                <a:solidFill>
                  <a:prstClr val="white"/>
                </a:solidFill>
              </a:rPr>
              <a:pPr fontAlgn="base">
                <a:spcBef>
                  <a:spcPct val="0"/>
                </a:spcBef>
                <a:spcAft>
                  <a:spcPct val="0"/>
                </a:spcAft>
                <a:defRPr/>
              </a:pPr>
              <a:t>19</a:t>
            </a:fld>
            <a:endParaRPr lang="es-MX" dirty="0" smtClean="0">
              <a:solidFill>
                <a:prstClr val="white"/>
              </a:solidFill>
            </a:endParaRPr>
          </a:p>
        </p:txBody>
      </p:sp>
      <p:graphicFrame>
        <p:nvGraphicFramePr>
          <p:cNvPr id="7" name="6 Diagrama"/>
          <p:cNvGraphicFramePr/>
          <p:nvPr>
            <p:extLst>
              <p:ext uri="{D42A27DB-BD31-4B8C-83A1-F6EECF244321}">
                <p14:modId xmlns:p14="http://schemas.microsoft.com/office/powerpoint/2010/main" val="3636741852"/>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71622091"/>
      </p:ext>
    </p:extLst>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612131" y="2780928"/>
            <a:ext cx="8460432" cy="1470025"/>
          </a:xfrm>
        </p:spPr>
        <p:txBody>
          <a:bodyPr/>
          <a:lstStyle/>
          <a:p>
            <a:pPr algn="ctr" eaLnBrk="1" hangingPunct="1"/>
            <a:r>
              <a:rPr lang="es-MX" dirty="0" smtClean="0"/>
              <a:t>I. REFORMA CONSTITUCIONAL EN MATERIA ANTICORRUPCIÓN</a:t>
            </a:r>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2</a:t>
            </a:fld>
            <a:endParaRPr lang="es-MX" sz="1100" b="1" dirty="0" smtClean="0">
              <a:solidFill>
                <a:schemeClr val="bg1"/>
              </a:solidFill>
            </a:endParaRPr>
          </a:p>
        </p:txBody>
      </p:sp>
    </p:spTree>
    <p:extLst>
      <p:ext uri="{BB962C8B-B14F-4D97-AF65-F5344CB8AC3E}">
        <p14:creationId xmlns:p14="http://schemas.microsoft.com/office/powerpoint/2010/main" val="42654265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1)">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281973813"/>
              </p:ext>
            </p:extLst>
          </p:nvPr>
        </p:nvGraphicFramePr>
        <p:xfrm>
          <a:off x="179512" y="116632"/>
          <a:ext cx="892899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solidFill>
                  <a:prstClr val="white"/>
                </a:solidFill>
              </a:rPr>
              <a:t>ASF | </a:t>
            </a:r>
            <a:fld id="{555751ED-0689-45F0-AF0E-48326EBEE3F7}" type="slidenum">
              <a:rPr lang="es-MX" dirty="0" smtClean="0">
                <a:solidFill>
                  <a:prstClr val="white"/>
                </a:solidFill>
              </a:rPr>
              <a:pPr fontAlgn="base">
                <a:spcBef>
                  <a:spcPct val="0"/>
                </a:spcBef>
                <a:spcAft>
                  <a:spcPct val="0"/>
                </a:spcAft>
                <a:defRPr/>
              </a:pPr>
              <a:t>20</a:t>
            </a:fld>
            <a:endParaRPr lang="es-MX" dirty="0" smtClean="0">
              <a:solidFill>
                <a:prstClr val="white"/>
              </a:solidFill>
            </a:endParaRPr>
          </a:p>
        </p:txBody>
      </p:sp>
      <p:graphicFrame>
        <p:nvGraphicFramePr>
          <p:cNvPr id="7" name="6 Diagrama"/>
          <p:cNvGraphicFramePr/>
          <p:nvPr>
            <p:extLst>
              <p:ext uri="{D42A27DB-BD31-4B8C-83A1-F6EECF244321}">
                <p14:modId xmlns:p14="http://schemas.microsoft.com/office/powerpoint/2010/main" val="3672149235"/>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76428547"/>
      </p:ext>
    </p:extLst>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848732195"/>
              </p:ext>
            </p:extLst>
          </p:nvPr>
        </p:nvGraphicFramePr>
        <p:xfrm>
          <a:off x="179512" y="116632"/>
          <a:ext cx="8568952" cy="650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21</a:t>
            </a:fld>
            <a:endParaRPr lang="es-MX" dirty="0" smtClean="0"/>
          </a:p>
        </p:txBody>
      </p:sp>
    </p:spTree>
    <p:extLst>
      <p:ext uri="{BB962C8B-B14F-4D97-AF65-F5344CB8AC3E}">
        <p14:creationId xmlns:p14="http://schemas.microsoft.com/office/powerpoint/2010/main" val="4053019517"/>
      </p:ext>
    </p:extLst>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500034" y="1556792"/>
            <a:ext cx="8320438" cy="2736304"/>
          </a:xfrm>
        </p:spPr>
        <p:txBody>
          <a:bodyPr/>
          <a:lstStyle/>
          <a:p>
            <a:pPr eaLnBrk="1" hangingPunct="1"/>
            <a:r>
              <a:rPr lang="es-MX" sz="4400" dirty="0" smtClean="0"/>
              <a:t>III. </a:t>
            </a:r>
            <a:r>
              <a:rPr lang="es-MX" sz="4400" b="1" dirty="0" smtClean="0"/>
              <a:t>LEY GENERAL DE RESPONSABILIDADES</a:t>
            </a:r>
            <a:endParaRPr lang="es-MX" sz="4400" dirty="0" smtClean="0"/>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22</a:t>
            </a:fld>
            <a:endParaRPr lang="es-MX" sz="1100" b="1" dirty="0" smtClean="0">
              <a:solidFill>
                <a:schemeClr val="bg1"/>
              </a:solidFill>
            </a:endParaRPr>
          </a:p>
        </p:txBody>
      </p:sp>
    </p:spTree>
    <p:extLst>
      <p:ext uri="{BB962C8B-B14F-4D97-AF65-F5344CB8AC3E}">
        <p14:creationId xmlns:p14="http://schemas.microsoft.com/office/powerpoint/2010/main" val="2049958026"/>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9"/>
          <p:cNvSpPr>
            <a:spLocks noGrp="1"/>
          </p:cNvSpPr>
          <p:nvPr>
            <p:ph type="subTitle" idx="1"/>
          </p:nvPr>
        </p:nvSpPr>
        <p:spPr>
          <a:xfrm>
            <a:off x="1043608" y="2204864"/>
            <a:ext cx="6957392" cy="2232248"/>
          </a:xfrm>
        </p:spPr>
        <p:txBody>
          <a:bodyPr>
            <a:normAutofit/>
          </a:bodyPr>
          <a:lstStyle/>
          <a:p>
            <a:pPr algn="just"/>
            <a:endParaRPr lang="es-MX" dirty="0" smtClean="0"/>
          </a:p>
          <a:p>
            <a:pPr algn="just"/>
            <a:endParaRPr lang="es-MX" dirty="0" smtClean="0"/>
          </a:p>
        </p:txBody>
      </p:sp>
      <p:sp>
        <p:nvSpPr>
          <p:cNvPr id="5" name="Subtítulo 9"/>
          <p:cNvSpPr txBox="1">
            <a:spLocks/>
          </p:cNvSpPr>
          <p:nvPr/>
        </p:nvSpPr>
        <p:spPr>
          <a:xfrm>
            <a:off x="467544" y="1772816"/>
            <a:ext cx="7533456"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MX" sz="1800" dirty="0"/>
          </a:p>
        </p:txBody>
      </p:sp>
      <p:sp>
        <p:nvSpPr>
          <p:cNvPr id="3" name="Marcador de número de diapositiva 2"/>
          <p:cNvSpPr>
            <a:spLocks noGrp="1"/>
          </p:cNvSpPr>
          <p:nvPr>
            <p:ph type="sldNum" sz="quarter" idx="4294967295"/>
          </p:nvPr>
        </p:nvSpPr>
        <p:spPr/>
        <p:txBody>
          <a:bodyPr/>
          <a:lstStyle/>
          <a:p>
            <a:fld id="{6E826B81-2A8B-413C-90E6-71A49EF6E624}" type="slidenum">
              <a:rPr lang="es-MX" smtClean="0"/>
              <a:t>23</a:t>
            </a:fld>
            <a:endParaRPr lang="es-MX"/>
          </a:p>
        </p:txBody>
      </p:sp>
      <p:sp>
        <p:nvSpPr>
          <p:cNvPr id="17" name="CuadroTexto 16"/>
          <p:cNvSpPr txBox="1"/>
          <p:nvPr/>
        </p:nvSpPr>
        <p:spPr>
          <a:xfrm>
            <a:off x="3131840" y="332656"/>
            <a:ext cx="5690887" cy="646331"/>
          </a:xfrm>
          <a:prstGeom prst="rect">
            <a:avLst/>
          </a:prstGeom>
          <a:noFill/>
        </p:spPr>
        <p:txBody>
          <a:bodyPr wrap="square" rtlCol="0">
            <a:spAutoFit/>
          </a:bodyPr>
          <a:lstStyle/>
          <a:p>
            <a:pPr algn="ctr"/>
            <a:r>
              <a:rPr lang="es-MX" b="1" dirty="0" smtClean="0">
                <a:latin typeface="Arial" panose="020B0604020202020204" pitchFamily="34" charset="0"/>
                <a:cs typeface="Arial" panose="020B0604020202020204" pitchFamily="34" charset="0"/>
              </a:rPr>
              <a:t>ENTRADA EN VIGOR DE LA LEY GENERAL DE RESPONSABILIDADES ADMINISTRATIVAS</a:t>
            </a:r>
            <a:endParaRPr lang="es-MX" b="1" dirty="0">
              <a:latin typeface="Arial" panose="020B0604020202020204" pitchFamily="34" charset="0"/>
              <a:cs typeface="Arial" panose="020B0604020202020204" pitchFamily="34" charset="0"/>
            </a:endParaRPr>
          </a:p>
        </p:txBody>
      </p:sp>
      <p:graphicFrame>
        <p:nvGraphicFramePr>
          <p:cNvPr id="18" name="Tabla 17"/>
          <p:cNvGraphicFramePr>
            <a:graphicFrameLocks noGrp="1"/>
          </p:cNvGraphicFramePr>
          <p:nvPr>
            <p:extLst>
              <p:ext uri="{D42A27DB-BD31-4B8C-83A1-F6EECF244321}">
                <p14:modId xmlns:p14="http://schemas.microsoft.com/office/powerpoint/2010/main" val="1092975938"/>
              </p:ext>
            </p:extLst>
          </p:nvPr>
        </p:nvGraphicFramePr>
        <p:xfrm>
          <a:off x="539552" y="1772816"/>
          <a:ext cx="8136903" cy="396044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xmlns="" val="1905511891"/>
                    </a:ext>
                  </a:extLst>
                </a:gridCol>
                <a:gridCol w="2016224">
                  <a:extLst>
                    <a:ext uri="{9D8B030D-6E8A-4147-A177-3AD203B41FA5}">
                      <a16:colId xmlns:a16="http://schemas.microsoft.com/office/drawing/2014/main" xmlns="" val="2125875610"/>
                    </a:ext>
                  </a:extLst>
                </a:gridCol>
                <a:gridCol w="3528391">
                  <a:extLst>
                    <a:ext uri="{9D8B030D-6E8A-4147-A177-3AD203B41FA5}">
                      <a16:colId xmlns:a16="http://schemas.microsoft.com/office/drawing/2014/main" xmlns="" val="3542277453"/>
                    </a:ext>
                  </a:extLst>
                </a:gridCol>
              </a:tblGrid>
              <a:tr h="485126">
                <a:tc>
                  <a:txBody>
                    <a:bodyPr/>
                    <a:lstStyle/>
                    <a:p>
                      <a:pPr algn="ctr"/>
                      <a:r>
                        <a:rPr lang="es-MX" sz="1400" dirty="0" smtClean="0"/>
                        <a:t>LEY</a:t>
                      </a:r>
                      <a:endParaRPr lang="es-MX" sz="14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MX" sz="1400" dirty="0" smtClean="0"/>
                        <a:t>ENTRADA EN VIGOR</a:t>
                      </a:r>
                      <a:endParaRPr lang="es-MX" sz="14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MX" sz="1400" dirty="0" smtClean="0"/>
                        <a:t>MODIFICA/ABROGA</a:t>
                      </a:r>
                      <a:endParaRPr lang="es-MX" sz="1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20548151"/>
                  </a:ext>
                </a:extLst>
              </a:tr>
              <a:tr h="3475314">
                <a:tc>
                  <a:txBody>
                    <a:bodyPr/>
                    <a:lstStyle/>
                    <a:p>
                      <a:pPr algn="ctr"/>
                      <a:r>
                        <a:rPr lang="es-MX" sz="1400" dirty="0" smtClean="0"/>
                        <a:t>LEY</a:t>
                      </a:r>
                      <a:r>
                        <a:rPr lang="es-MX" sz="1400" baseline="0" dirty="0" smtClean="0"/>
                        <a:t> GENERAL DE RESPONSABILIDADES ADMINISTRATIVAS </a:t>
                      </a:r>
                      <a:endParaRPr lang="es-MX" sz="1400" b="1" dirty="0" smtClean="0">
                        <a:solidFill>
                          <a:schemeClr val="bg1"/>
                        </a:solidFill>
                        <a:latin typeface="Arial" panose="020B0604020202020204" pitchFamily="34" charset="0"/>
                        <a:cs typeface="Arial" panose="020B0604020202020204" pitchFamily="34" charset="0"/>
                      </a:endParaRPr>
                    </a:p>
                  </a:txBody>
                  <a:tcPr anchor="ctr"/>
                </a:tc>
                <a:tc>
                  <a:txBody>
                    <a:bodyPr/>
                    <a:lstStyle/>
                    <a:p>
                      <a:r>
                        <a:rPr lang="es-MX" sz="1400" dirty="0" smtClean="0"/>
                        <a:t>19 de julio</a:t>
                      </a:r>
                      <a:r>
                        <a:rPr lang="es-MX" sz="1400" baseline="0" dirty="0" smtClean="0"/>
                        <a:t> de 2017</a:t>
                      </a:r>
                      <a:endParaRPr lang="es-MX" sz="1400" b="1" dirty="0">
                        <a:solidFill>
                          <a:schemeClr val="bg1"/>
                        </a:solidFill>
                        <a:latin typeface="Arial" panose="020B0604020202020204" pitchFamily="34" charset="0"/>
                        <a:cs typeface="Arial" panose="020B0604020202020204" pitchFamily="34" charset="0"/>
                      </a:endParaRPr>
                    </a:p>
                  </a:txBody>
                  <a:tcPr anchor="ctr"/>
                </a:tc>
                <a:tc>
                  <a:txBody>
                    <a:bodyPr/>
                    <a:lstStyle/>
                    <a:p>
                      <a:pPr algn="just"/>
                      <a:r>
                        <a:rPr lang="es-MX" sz="1400" dirty="0" smtClean="0"/>
                        <a:t>Abroga</a:t>
                      </a:r>
                      <a:r>
                        <a:rPr lang="es-MX" sz="1400" baseline="0" dirty="0" smtClean="0"/>
                        <a:t> la Ley Federal de Responsabilidades Administrativas de los Servidores Públicos, la Ley Federal Anticorrupción en Contrataciones Públicas, y se derogan los Títulos Primero, Tercero y Cuarto de la Ley Federal de Responsabilidades de los Servidores Públicos, así como todas aquellas disposiciones que se opongan a lo previsto en la Ley General de Responsabilidades Administrativas.</a:t>
                      </a:r>
                      <a:endParaRPr lang="es-MX" sz="1400"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224720631"/>
                  </a:ext>
                </a:extLst>
              </a:tr>
            </a:tbl>
          </a:graphicData>
        </a:graphic>
      </p:graphicFrame>
    </p:spTree>
    <p:extLst>
      <p:ext uri="{BB962C8B-B14F-4D97-AF65-F5344CB8AC3E}">
        <p14:creationId xmlns:p14="http://schemas.microsoft.com/office/powerpoint/2010/main" val="363499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9"/>
          <p:cNvSpPr>
            <a:spLocks noGrp="1"/>
          </p:cNvSpPr>
          <p:nvPr>
            <p:ph type="subTitle" idx="1"/>
          </p:nvPr>
        </p:nvSpPr>
        <p:spPr>
          <a:xfrm>
            <a:off x="1043608" y="2204864"/>
            <a:ext cx="6957392" cy="2232248"/>
          </a:xfrm>
        </p:spPr>
        <p:txBody>
          <a:bodyPr>
            <a:normAutofit/>
          </a:bodyPr>
          <a:lstStyle/>
          <a:p>
            <a:pPr algn="just"/>
            <a:endParaRPr lang="es-MX" dirty="0" smtClean="0"/>
          </a:p>
          <a:p>
            <a:pPr algn="just"/>
            <a:endParaRPr lang="es-MX" dirty="0" smtClean="0"/>
          </a:p>
        </p:txBody>
      </p:sp>
      <p:sp>
        <p:nvSpPr>
          <p:cNvPr id="5" name="Subtítulo 9"/>
          <p:cNvSpPr txBox="1">
            <a:spLocks/>
          </p:cNvSpPr>
          <p:nvPr/>
        </p:nvSpPr>
        <p:spPr>
          <a:xfrm>
            <a:off x="467544" y="1772816"/>
            <a:ext cx="7533456" cy="4320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MX" sz="1800" dirty="0"/>
          </a:p>
        </p:txBody>
      </p:sp>
      <p:sp>
        <p:nvSpPr>
          <p:cNvPr id="3" name="Marcador de número de diapositiva 2"/>
          <p:cNvSpPr>
            <a:spLocks noGrp="1"/>
          </p:cNvSpPr>
          <p:nvPr>
            <p:ph type="sldNum" sz="quarter" idx="4294967295"/>
          </p:nvPr>
        </p:nvSpPr>
        <p:spPr/>
        <p:txBody>
          <a:bodyPr/>
          <a:lstStyle/>
          <a:p>
            <a:fld id="{6E826B81-2A8B-413C-90E6-71A49EF6E624}" type="slidenum">
              <a:rPr lang="es-MX" smtClean="0"/>
              <a:t>24</a:t>
            </a:fld>
            <a:endParaRPr lang="es-MX"/>
          </a:p>
        </p:txBody>
      </p:sp>
      <p:graphicFrame>
        <p:nvGraphicFramePr>
          <p:cNvPr id="7" name="Diagrama 6"/>
          <p:cNvGraphicFramePr/>
          <p:nvPr>
            <p:extLst>
              <p:ext uri="{D42A27DB-BD31-4B8C-83A1-F6EECF244321}">
                <p14:modId xmlns:p14="http://schemas.microsoft.com/office/powerpoint/2010/main" val="1335466959"/>
              </p:ext>
            </p:extLst>
          </p:nvPr>
        </p:nvGraphicFramePr>
        <p:xfrm>
          <a:off x="9088" y="1196752"/>
          <a:ext cx="8784976" cy="5260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3419872" y="540309"/>
            <a:ext cx="3397725" cy="424732"/>
          </a:xfrm>
          <a:prstGeom prst="rect">
            <a:avLst/>
          </a:prstGeom>
        </p:spPr>
        <p:txBody>
          <a:bodyPr wrap="none">
            <a:spAutoFit/>
          </a:bodyPr>
          <a:lstStyle/>
          <a:p>
            <a:pPr lvl="0" defTabSz="1200150">
              <a:lnSpc>
                <a:spcPct val="90000"/>
              </a:lnSpc>
              <a:spcBef>
                <a:spcPct val="0"/>
              </a:spcBef>
              <a:spcAft>
                <a:spcPct val="35000"/>
              </a:spcAft>
            </a:pPr>
            <a:r>
              <a:rPr lang="es-ES" sz="2400" b="1" dirty="0">
                <a:solidFill>
                  <a:srgbClr val="003366"/>
                </a:solidFill>
                <a:latin typeface="Arial" panose="020B0604020202020204" pitchFamily="34" charset="0"/>
                <a:cs typeface="Arial" panose="020B0604020202020204" pitchFamily="34" charset="0"/>
              </a:rPr>
              <a:t>OBJETO DE LA </a:t>
            </a:r>
            <a:r>
              <a:rPr lang="es-MX" sz="2400" b="1" dirty="0">
                <a:solidFill>
                  <a:srgbClr val="003366"/>
                </a:solidFill>
                <a:latin typeface="Arial" panose="020B0604020202020204" pitchFamily="34" charset="0"/>
                <a:cs typeface="Arial" panose="020B0604020202020204" pitchFamily="34" charset="0"/>
              </a:rPr>
              <a:t>LGRA</a:t>
            </a:r>
            <a:endParaRPr lang="es-MX" sz="2400"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34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3626895" y="597986"/>
            <a:ext cx="4842540" cy="400110"/>
          </a:xfrm>
          <a:prstGeom prst="rect">
            <a:avLst/>
          </a:prstGeom>
          <a:noFill/>
        </p:spPr>
        <p:txBody>
          <a:bodyPr wrap="square" rtlCol="0">
            <a:spAutoFit/>
          </a:bodyPr>
          <a:lstStyle/>
          <a:p>
            <a:r>
              <a:rPr lang="es-MX" sz="2000" b="1" dirty="0" smtClean="0">
                <a:latin typeface="+mj-lt"/>
              </a:rPr>
              <a:t>ÁMBITO DE APLICACIÓN</a:t>
            </a:r>
            <a:endParaRPr lang="es-MX" sz="2000" b="1" dirty="0">
              <a:latin typeface="+mj-lt"/>
            </a:endParaRPr>
          </a:p>
        </p:txBody>
      </p:sp>
      <p:sp>
        <p:nvSpPr>
          <p:cNvPr id="6" name="CuadroTexto 5"/>
          <p:cNvSpPr txBox="1"/>
          <p:nvPr/>
        </p:nvSpPr>
        <p:spPr>
          <a:xfrm>
            <a:off x="881960" y="1901983"/>
            <a:ext cx="6601833" cy="1200329"/>
          </a:xfrm>
          <a:prstGeom prst="rect">
            <a:avLst/>
          </a:prstGeom>
          <a:noFill/>
        </p:spPr>
        <p:txBody>
          <a:bodyPr wrap="square" rtlCol="0">
            <a:spAutoFit/>
          </a:bodyPr>
          <a:lstStyle/>
          <a:p>
            <a:pPr algn="just"/>
            <a:r>
              <a:rPr lang="es-MX" sz="2400" dirty="0">
                <a:latin typeface="+mj-lt"/>
              </a:rPr>
              <a:t>La LGRA es de observancia general en toda la República Mexicana, y por lo tanto </a:t>
            </a:r>
            <a:r>
              <a:rPr lang="es-MX" sz="2400" dirty="0" smtClean="0">
                <a:latin typeface="+mj-lt"/>
              </a:rPr>
              <a:t>es aplicable a </a:t>
            </a:r>
            <a:r>
              <a:rPr lang="es-MX" sz="2400" dirty="0">
                <a:latin typeface="+mj-lt"/>
              </a:rPr>
              <a:t>los 3 órdenes de gobierno</a:t>
            </a:r>
            <a:r>
              <a:rPr lang="es-MX" sz="2400" dirty="0" smtClean="0">
                <a:latin typeface="+mj-lt"/>
              </a:rPr>
              <a:t>.</a:t>
            </a:r>
            <a:endParaRPr lang="es-MX" sz="2400" dirty="0">
              <a:latin typeface="+mj-lt"/>
            </a:endParaRPr>
          </a:p>
        </p:txBody>
      </p:sp>
      <p:sp>
        <p:nvSpPr>
          <p:cNvPr id="2" name="Flecha derecha 1"/>
          <p:cNvSpPr/>
          <p:nvPr/>
        </p:nvSpPr>
        <p:spPr>
          <a:xfrm>
            <a:off x="5645144" y="3383788"/>
            <a:ext cx="367386" cy="21602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sz="1600" dirty="0"/>
          </a:p>
        </p:txBody>
      </p:sp>
      <p:sp>
        <p:nvSpPr>
          <p:cNvPr id="12" name="Flecha derecha 11"/>
          <p:cNvSpPr/>
          <p:nvPr/>
        </p:nvSpPr>
        <p:spPr>
          <a:xfrm>
            <a:off x="5652142" y="4065837"/>
            <a:ext cx="367386" cy="21602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sz="1600" dirty="0"/>
          </a:p>
        </p:txBody>
      </p:sp>
      <p:sp>
        <p:nvSpPr>
          <p:cNvPr id="13" name="Flecha derecha 12"/>
          <p:cNvSpPr/>
          <p:nvPr/>
        </p:nvSpPr>
        <p:spPr>
          <a:xfrm>
            <a:off x="5645144" y="4726784"/>
            <a:ext cx="367386" cy="21602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sz="1600" dirty="0"/>
          </a:p>
        </p:txBody>
      </p:sp>
      <p:sp>
        <p:nvSpPr>
          <p:cNvPr id="7" name="CuadroTexto 6"/>
          <p:cNvSpPr txBox="1"/>
          <p:nvPr/>
        </p:nvSpPr>
        <p:spPr>
          <a:xfrm>
            <a:off x="5975430" y="4674622"/>
            <a:ext cx="1836930" cy="338554"/>
          </a:xfrm>
          <a:prstGeom prst="rect">
            <a:avLst/>
          </a:prstGeom>
          <a:noFill/>
        </p:spPr>
        <p:txBody>
          <a:bodyPr wrap="square" rtlCol="0">
            <a:spAutoFit/>
          </a:bodyPr>
          <a:lstStyle/>
          <a:p>
            <a:r>
              <a:rPr lang="es-MX" sz="1600" b="1" dirty="0">
                <a:latin typeface="+mj-lt"/>
              </a:rPr>
              <a:t>Municipios</a:t>
            </a:r>
            <a:r>
              <a:rPr lang="es-MX" sz="1600" b="1" dirty="0"/>
              <a:t> </a:t>
            </a:r>
          </a:p>
        </p:txBody>
      </p:sp>
      <p:sp>
        <p:nvSpPr>
          <p:cNvPr id="17" name="CuadroTexto 16"/>
          <p:cNvSpPr txBox="1"/>
          <p:nvPr/>
        </p:nvSpPr>
        <p:spPr>
          <a:xfrm>
            <a:off x="5975430" y="4028788"/>
            <a:ext cx="1836930" cy="338554"/>
          </a:xfrm>
          <a:prstGeom prst="rect">
            <a:avLst/>
          </a:prstGeom>
          <a:noFill/>
        </p:spPr>
        <p:txBody>
          <a:bodyPr wrap="square" rtlCol="0">
            <a:spAutoFit/>
          </a:bodyPr>
          <a:lstStyle/>
          <a:p>
            <a:r>
              <a:rPr lang="es-MX" sz="1600" b="1" dirty="0">
                <a:latin typeface="+mj-lt"/>
              </a:rPr>
              <a:t>Estados</a:t>
            </a:r>
            <a:r>
              <a:rPr lang="es-MX" sz="1600" b="1" dirty="0"/>
              <a:t>  </a:t>
            </a:r>
          </a:p>
        </p:txBody>
      </p:sp>
      <p:sp>
        <p:nvSpPr>
          <p:cNvPr id="18" name="CuadroTexto 17"/>
          <p:cNvSpPr txBox="1"/>
          <p:nvPr/>
        </p:nvSpPr>
        <p:spPr>
          <a:xfrm>
            <a:off x="5975430" y="3343344"/>
            <a:ext cx="1836930" cy="338554"/>
          </a:xfrm>
          <a:prstGeom prst="rect">
            <a:avLst/>
          </a:prstGeom>
          <a:noFill/>
        </p:spPr>
        <p:txBody>
          <a:bodyPr wrap="square" rtlCol="0">
            <a:spAutoFit/>
          </a:bodyPr>
          <a:lstStyle/>
          <a:p>
            <a:r>
              <a:rPr lang="es-MX" sz="1600" b="1" dirty="0">
                <a:latin typeface="+mj-lt"/>
              </a:rPr>
              <a:t>Federación</a:t>
            </a:r>
            <a:r>
              <a:rPr lang="es-MX" sz="1600" b="1" dirty="0"/>
              <a:t> </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176" y="3242870"/>
            <a:ext cx="3037294" cy="1800225"/>
          </a:xfrm>
          <a:prstGeom prst="rect">
            <a:avLst/>
          </a:prstGeom>
        </p:spPr>
      </p:pic>
      <p:sp>
        <p:nvSpPr>
          <p:cNvPr id="19" name="Marcador de número de diapositiva 18"/>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25</a:t>
            </a:fld>
            <a:endParaRPr lang="es-MX"/>
          </a:p>
        </p:txBody>
      </p:sp>
      <p:sp>
        <p:nvSpPr>
          <p:cNvPr id="22" name="Rectángulo 21"/>
          <p:cNvSpPr/>
          <p:nvPr/>
        </p:nvSpPr>
        <p:spPr>
          <a:xfrm>
            <a:off x="6372200" y="1225269"/>
            <a:ext cx="1944216" cy="400110"/>
          </a:xfrm>
          <a:prstGeom prst="rect">
            <a:avLst/>
          </a:prstGeom>
        </p:spPr>
        <p:txBody>
          <a:bodyPr wrap="square">
            <a:spAutoFit/>
          </a:bodyPr>
          <a:lstStyle/>
          <a:p>
            <a:r>
              <a:rPr lang="es-ES" sz="2000" b="1" dirty="0">
                <a:latin typeface="+mj-lt"/>
              </a:rPr>
              <a:t>Artículo 1 LGRA</a:t>
            </a:r>
            <a:endParaRPr lang="es-MX" sz="2000" b="1" dirty="0">
              <a:latin typeface="+mj-lt"/>
            </a:endParaRPr>
          </a:p>
        </p:txBody>
      </p:sp>
    </p:spTree>
    <p:extLst>
      <p:ext uri="{BB962C8B-B14F-4D97-AF65-F5344CB8AC3E}">
        <p14:creationId xmlns:p14="http://schemas.microsoft.com/office/powerpoint/2010/main" val="31548436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333769" y="4857663"/>
            <a:ext cx="1566174" cy="346249"/>
          </a:xfrm>
          <a:prstGeom prst="rect">
            <a:avLst/>
          </a:prstGeom>
        </p:spPr>
        <p:txBody>
          <a:bodyPr wrap="square">
            <a:spAutoFit/>
          </a:bodyPr>
          <a:lstStyle/>
          <a:p>
            <a:pPr algn="ctr">
              <a:defRPr/>
            </a:pPr>
            <a:r>
              <a:rPr lang="es-MX" sz="825" b="1" dirty="0">
                <a:solidFill>
                  <a:schemeClr val="bg1"/>
                </a:solidFill>
              </a:rPr>
              <a:t>Octubre 2016</a:t>
            </a:r>
          </a:p>
          <a:p>
            <a:pPr algn="ctr">
              <a:defRPr/>
            </a:pPr>
            <a:r>
              <a:rPr lang="es-MX" sz="825" b="1" dirty="0">
                <a:solidFill>
                  <a:schemeClr val="bg1"/>
                </a:solidFill>
              </a:rPr>
              <a:t>Copyright © ASF 2016</a:t>
            </a:r>
          </a:p>
        </p:txBody>
      </p:sp>
      <p:sp>
        <p:nvSpPr>
          <p:cNvPr id="19" name="CuadroTexto 18"/>
          <p:cNvSpPr txBox="1"/>
          <p:nvPr/>
        </p:nvSpPr>
        <p:spPr>
          <a:xfrm>
            <a:off x="3084017" y="2080616"/>
            <a:ext cx="2975966" cy="400110"/>
          </a:xfrm>
          <a:prstGeom prst="rect">
            <a:avLst/>
          </a:prstGeom>
          <a:noFill/>
        </p:spPr>
        <p:txBody>
          <a:bodyPr wrap="square" rtlCol="0">
            <a:spAutoFit/>
          </a:bodyPr>
          <a:lstStyle/>
          <a:p>
            <a:r>
              <a:rPr lang="es-MX" sz="2000" dirty="0"/>
              <a:t>Los Servidores Público</a:t>
            </a:r>
            <a:r>
              <a:rPr lang="es-MX" dirty="0"/>
              <a:t>s </a:t>
            </a:r>
          </a:p>
        </p:txBody>
      </p:sp>
      <p:sp>
        <p:nvSpPr>
          <p:cNvPr id="21" name="CuadroTexto 20"/>
          <p:cNvSpPr txBox="1"/>
          <p:nvPr/>
        </p:nvSpPr>
        <p:spPr>
          <a:xfrm>
            <a:off x="3071637" y="3081734"/>
            <a:ext cx="4027204" cy="923330"/>
          </a:xfrm>
          <a:prstGeom prst="rect">
            <a:avLst/>
          </a:prstGeom>
          <a:noFill/>
        </p:spPr>
        <p:txBody>
          <a:bodyPr wrap="square" rtlCol="0">
            <a:spAutoFit/>
          </a:bodyPr>
          <a:lstStyle/>
          <a:p>
            <a:pPr lvl="0" algn="just"/>
            <a:r>
              <a:rPr lang="es-ES" dirty="0"/>
              <a:t>Aquellas personas que habiendo fungido como Servidores </a:t>
            </a:r>
            <a:r>
              <a:rPr lang="es-ES" dirty="0" smtClean="0"/>
              <a:t>Públicos, </a:t>
            </a:r>
            <a:r>
              <a:rPr lang="es-ES" dirty="0"/>
              <a:t>se ubiquen en los supuestos a que se refiere la LGRA, y</a:t>
            </a:r>
            <a:endParaRPr lang="es-MX" dirty="0"/>
          </a:p>
        </p:txBody>
      </p:sp>
      <p:sp>
        <p:nvSpPr>
          <p:cNvPr id="22" name="CuadroTexto 21"/>
          <p:cNvSpPr txBox="1"/>
          <p:nvPr/>
        </p:nvSpPr>
        <p:spPr>
          <a:xfrm>
            <a:off x="3084017" y="4552193"/>
            <a:ext cx="4098403" cy="707886"/>
          </a:xfrm>
          <a:prstGeom prst="rect">
            <a:avLst/>
          </a:prstGeom>
          <a:noFill/>
        </p:spPr>
        <p:txBody>
          <a:bodyPr wrap="square" rtlCol="0">
            <a:spAutoFit/>
          </a:bodyPr>
          <a:lstStyle/>
          <a:p>
            <a:pPr lvl="0" algn="just"/>
            <a:r>
              <a:rPr lang="es-ES" sz="2000" dirty="0"/>
              <a:t>Los particulares vinculados con faltas administrativas graves.</a:t>
            </a:r>
            <a:endParaRPr lang="es-MX" sz="2000" dirty="0"/>
          </a:p>
        </p:txBody>
      </p:sp>
      <p:sp>
        <p:nvSpPr>
          <p:cNvPr id="8" name="CuadroTexto 7"/>
          <p:cNvSpPr txBox="1"/>
          <p:nvPr/>
        </p:nvSpPr>
        <p:spPr>
          <a:xfrm>
            <a:off x="1744294" y="1988840"/>
            <a:ext cx="540060" cy="3539430"/>
          </a:xfrm>
          <a:prstGeom prst="rect">
            <a:avLst/>
          </a:prstGeom>
          <a:noFill/>
        </p:spPr>
        <p:txBody>
          <a:bodyPr wrap="square" rtlCol="0">
            <a:spAutoFit/>
          </a:bodyPr>
          <a:lstStyle/>
          <a:p>
            <a:pPr algn="ctr"/>
            <a:r>
              <a:rPr lang="es-MX" sz="2800" b="1" dirty="0"/>
              <a:t>S </a:t>
            </a:r>
          </a:p>
          <a:p>
            <a:pPr algn="ctr"/>
            <a:r>
              <a:rPr lang="es-MX" sz="2800" b="1" dirty="0"/>
              <a:t>U</a:t>
            </a:r>
          </a:p>
          <a:p>
            <a:pPr algn="ctr"/>
            <a:r>
              <a:rPr lang="es-MX" sz="2800" b="1" dirty="0"/>
              <a:t>J</a:t>
            </a:r>
          </a:p>
          <a:p>
            <a:pPr algn="ctr"/>
            <a:r>
              <a:rPr lang="es-MX" sz="2800" b="1" dirty="0"/>
              <a:t>E</a:t>
            </a:r>
          </a:p>
          <a:p>
            <a:pPr algn="ctr"/>
            <a:r>
              <a:rPr lang="es-MX" sz="2800" b="1" dirty="0"/>
              <a:t>T</a:t>
            </a:r>
          </a:p>
          <a:p>
            <a:pPr algn="ctr"/>
            <a:r>
              <a:rPr lang="es-MX" sz="2800" b="1" dirty="0"/>
              <a:t>O</a:t>
            </a:r>
          </a:p>
          <a:p>
            <a:pPr algn="ctr"/>
            <a:r>
              <a:rPr lang="es-MX" sz="2800" b="1" dirty="0"/>
              <a:t>S</a:t>
            </a:r>
          </a:p>
          <a:p>
            <a:endParaRPr lang="es-MX" sz="2800" dirty="0"/>
          </a:p>
        </p:txBody>
      </p:sp>
      <p:sp>
        <p:nvSpPr>
          <p:cNvPr id="11" name="Abrir llave 10"/>
          <p:cNvSpPr/>
          <p:nvPr/>
        </p:nvSpPr>
        <p:spPr>
          <a:xfrm>
            <a:off x="2288684" y="2080615"/>
            <a:ext cx="530939" cy="31439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dirty="0"/>
          </a:p>
        </p:txBody>
      </p:sp>
      <p:sp>
        <p:nvSpPr>
          <p:cNvPr id="9" name="Marcador de número de diapositiva 8"/>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26</a:t>
            </a:fld>
            <a:endParaRPr lang="es-MX"/>
          </a:p>
        </p:txBody>
      </p:sp>
      <p:sp>
        <p:nvSpPr>
          <p:cNvPr id="16" name="Rectángulo 15"/>
          <p:cNvSpPr/>
          <p:nvPr/>
        </p:nvSpPr>
        <p:spPr>
          <a:xfrm>
            <a:off x="6372200" y="1225269"/>
            <a:ext cx="1944216" cy="400110"/>
          </a:xfrm>
          <a:prstGeom prst="rect">
            <a:avLst/>
          </a:prstGeom>
        </p:spPr>
        <p:txBody>
          <a:bodyPr wrap="square">
            <a:spAutoFit/>
          </a:bodyPr>
          <a:lstStyle/>
          <a:p>
            <a:r>
              <a:rPr lang="es-ES" sz="2000" b="1" dirty="0">
                <a:latin typeface="+mj-lt"/>
              </a:rPr>
              <a:t>Artículo 4</a:t>
            </a:r>
            <a:r>
              <a:rPr lang="es-ES" sz="2000" b="1" dirty="0" smtClean="0">
                <a:latin typeface="+mj-lt"/>
              </a:rPr>
              <a:t> </a:t>
            </a:r>
            <a:r>
              <a:rPr lang="es-ES" sz="2000" b="1" dirty="0">
                <a:latin typeface="+mj-lt"/>
              </a:rPr>
              <a:t>LGRA</a:t>
            </a:r>
            <a:endParaRPr lang="es-MX" sz="2000" b="1" dirty="0">
              <a:latin typeface="+mj-lt"/>
            </a:endParaRPr>
          </a:p>
        </p:txBody>
      </p:sp>
    </p:spTree>
    <p:extLst>
      <p:ext uri="{BB962C8B-B14F-4D97-AF65-F5344CB8AC3E}">
        <p14:creationId xmlns:p14="http://schemas.microsoft.com/office/powerpoint/2010/main" val="1638576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488247" y="149422"/>
            <a:ext cx="4725525" cy="923330"/>
          </a:xfrm>
          <a:prstGeom prst="rect">
            <a:avLst/>
          </a:prstGeom>
          <a:noFill/>
        </p:spPr>
        <p:txBody>
          <a:bodyPr wrap="square" rtlCol="0">
            <a:spAutoFit/>
          </a:bodyPr>
          <a:lstStyle/>
          <a:p>
            <a:pPr algn="ctr"/>
            <a:endParaRPr lang="es-MX" b="1" dirty="0" smtClean="0">
              <a:latin typeface="+mj-lt"/>
            </a:endParaRPr>
          </a:p>
          <a:p>
            <a:pPr algn="ctr"/>
            <a:r>
              <a:rPr lang="es-MX" b="1" dirty="0" smtClean="0">
                <a:latin typeface="+mj-lt"/>
              </a:rPr>
              <a:t>PRINCIPIOS QUE RIGEN LA ACTUACIÓN DE LOS SERVIDORES PÚBLICOS </a:t>
            </a:r>
            <a:endParaRPr lang="es-MX" b="1" dirty="0">
              <a:latin typeface="+mj-lt"/>
            </a:endParaRPr>
          </a:p>
        </p:txBody>
      </p:sp>
      <p:graphicFrame>
        <p:nvGraphicFramePr>
          <p:cNvPr id="2" name="Diagrama 1"/>
          <p:cNvGraphicFramePr/>
          <p:nvPr>
            <p:extLst>
              <p:ext uri="{D42A27DB-BD31-4B8C-83A1-F6EECF244321}">
                <p14:modId xmlns:p14="http://schemas.microsoft.com/office/powerpoint/2010/main" val="173941990"/>
              </p:ext>
            </p:extLst>
          </p:nvPr>
        </p:nvGraphicFramePr>
        <p:xfrm>
          <a:off x="1331640" y="1556792"/>
          <a:ext cx="6804756" cy="4353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4456844" y="3718926"/>
            <a:ext cx="14288" cy="7144"/>
          </a:xfrm>
          <a:prstGeom prst="rect">
            <a:avLst/>
          </a:prstGeom>
        </p:spPr>
      </p:pic>
      <p:pic>
        <p:nvPicPr>
          <p:cNvPr id="3" name="Imagen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6239" y="2617006"/>
            <a:ext cx="2271885" cy="2507346"/>
          </a:xfrm>
          <a:prstGeom prst="rect">
            <a:avLst/>
          </a:prstGeom>
        </p:spPr>
      </p:pic>
      <p:sp>
        <p:nvSpPr>
          <p:cNvPr id="12" name="Marcador de número de diapositiva 11"/>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27</a:t>
            </a:fld>
            <a:endParaRPr lang="es-MX"/>
          </a:p>
        </p:txBody>
      </p:sp>
      <p:sp>
        <p:nvSpPr>
          <p:cNvPr id="13" name="Rectángulo 12"/>
          <p:cNvSpPr/>
          <p:nvPr/>
        </p:nvSpPr>
        <p:spPr>
          <a:xfrm>
            <a:off x="6372200" y="1225269"/>
            <a:ext cx="1944216" cy="400110"/>
          </a:xfrm>
          <a:prstGeom prst="rect">
            <a:avLst/>
          </a:prstGeom>
        </p:spPr>
        <p:txBody>
          <a:bodyPr wrap="square">
            <a:spAutoFit/>
          </a:bodyPr>
          <a:lstStyle/>
          <a:p>
            <a:r>
              <a:rPr lang="es-ES" sz="2000" b="1" dirty="0">
                <a:latin typeface="+mj-lt"/>
              </a:rPr>
              <a:t>Artículo </a:t>
            </a:r>
            <a:r>
              <a:rPr lang="es-ES" sz="2000" b="1" dirty="0" smtClean="0">
                <a:latin typeface="+mj-lt"/>
              </a:rPr>
              <a:t>7 </a:t>
            </a:r>
            <a:r>
              <a:rPr lang="es-ES" sz="2000" b="1" dirty="0">
                <a:latin typeface="+mj-lt"/>
              </a:rPr>
              <a:t>LGRA</a:t>
            </a:r>
            <a:endParaRPr lang="es-MX" sz="2000" b="1" dirty="0">
              <a:latin typeface="+mj-lt"/>
            </a:endParaRPr>
          </a:p>
        </p:txBody>
      </p:sp>
    </p:spTree>
    <p:extLst>
      <p:ext uri="{BB962C8B-B14F-4D97-AF65-F5344CB8AC3E}">
        <p14:creationId xmlns:p14="http://schemas.microsoft.com/office/powerpoint/2010/main" val="34098526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114644" y="5348045"/>
            <a:ext cx="1566174" cy="346249"/>
          </a:xfrm>
          <a:prstGeom prst="rect">
            <a:avLst/>
          </a:prstGeom>
        </p:spPr>
        <p:txBody>
          <a:bodyPr wrap="square">
            <a:spAutoFit/>
          </a:bodyPr>
          <a:lstStyle/>
          <a:p>
            <a:pPr algn="ctr">
              <a:defRPr/>
            </a:pPr>
            <a:r>
              <a:rPr lang="es-MX" sz="825" b="1" dirty="0">
                <a:solidFill>
                  <a:schemeClr val="bg1"/>
                </a:solidFill>
              </a:rPr>
              <a:t>Octubre 2016</a:t>
            </a:r>
          </a:p>
          <a:p>
            <a:pPr algn="ctr">
              <a:defRPr/>
            </a:pPr>
            <a:r>
              <a:rPr lang="es-MX" sz="825" b="1" dirty="0">
                <a:solidFill>
                  <a:schemeClr val="bg1"/>
                </a:solidFill>
              </a:rPr>
              <a:t>Copyright © ASF 2016</a:t>
            </a:r>
          </a:p>
        </p:txBody>
      </p:sp>
      <p:sp>
        <p:nvSpPr>
          <p:cNvPr id="2" name="CuadroTexto 1"/>
          <p:cNvSpPr txBox="1"/>
          <p:nvPr/>
        </p:nvSpPr>
        <p:spPr>
          <a:xfrm>
            <a:off x="539552" y="1948185"/>
            <a:ext cx="4968552" cy="4001095"/>
          </a:xfrm>
          <a:prstGeom prst="rect">
            <a:avLst/>
          </a:prstGeom>
          <a:noFill/>
        </p:spPr>
        <p:txBody>
          <a:bodyPr wrap="square" rtlCol="0">
            <a:spAutoFit/>
          </a:bodyPr>
          <a:lstStyle/>
          <a:p>
            <a:pPr algn="just"/>
            <a:endParaRPr lang="es-MX" sz="1600" dirty="0">
              <a:latin typeface="+mj-lt"/>
            </a:endParaRPr>
          </a:p>
          <a:p>
            <a:pPr marL="214313" indent="-214313" algn="just">
              <a:buFont typeface="Wingdings" panose="05000000000000000000" pitchFamily="2" charset="2"/>
              <a:buChar char="q"/>
            </a:pPr>
            <a:r>
              <a:rPr lang="es-ES" sz="1400" dirty="0" smtClean="0">
                <a:latin typeface="+mj-lt"/>
              </a:rPr>
              <a:t>La SFP y sus homólogas en las entidades federativas;</a:t>
            </a:r>
            <a:endParaRPr lang="es-MX" sz="1400" dirty="0">
              <a:latin typeface="+mj-lt"/>
            </a:endParaRPr>
          </a:p>
          <a:p>
            <a:pPr algn="just"/>
            <a:r>
              <a:rPr lang="es-ES" sz="1400" dirty="0">
                <a:latin typeface="+mj-lt"/>
              </a:rPr>
              <a:t> </a:t>
            </a:r>
            <a:endParaRPr lang="es-MX" sz="1400" dirty="0">
              <a:latin typeface="+mj-lt"/>
            </a:endParaRPr>
          </a:p>
          <a:p>
            <a:pPr marL="214313" indent="-214313" algn="just">
              <a:buFont typeface="Wingdings" panose="05000000000000000000" pitchFamily="2" charset="2"/>
              <a:buChar char="q"/>
            </a:pPr>
            <a:r>
              <a:rPr lang="es-ES" sz="1400" dirty="0">
                <a:latin typeface="+mj-lt"/>
              </a:rPr>
              <a:t>Los Órganos Internos de Control;</a:t>
            </a:r>
            <a:endParaRPr lang="es-MX" sz="1400" dirty="0">
              <a:latin typeface="+mj-lt"/>
            </a:endParaRPr>
          </a:p>
          <a:p>
            <a:pPr algn="just"/>
            <a:r>
              <a:rPr lang="es-ES" sz="1400" dirty="0">
                <a:latin typeface="+mj-lt"/>
              </a:rPr>
              <a:t> </a:t>
            </a:r>
            <a:endParaRPr lang="es-MX" sz="1400" dirty="0">
              <a:latin typeface="+mj-lt"/>
            </a:endParaRPr>
          </a:p>
          <a:p>
            <a:pPr marL="214313" indent="-214313" algn="just">
              <a:buFont typeface="Wingdings" panose="05000000000000000000" pitchFamily="2" charset="2"/>
              <a:buChar char="q"/>
            </a:pPr>
            <a:r>
              <a:rPr lang="es-ES" sz="1400" dirty="0">
                <a:latin typeface="+mj-lt"/>
              </a:rPr>
              <a:t>La Auditoría Superior de la Federación y los órganos de fiscalización superior de las entidades federativas;</a:t>
            </a:r>
            <a:endParaRPr lang="es-MX" sz="1400" dirty="0">
              <a:latin typeface="+mj-lt"/>
            </a:endParaRPr>
          </a:p>
          <a:p>
            <a:pPr algn="just"/>
            <a:r>
              <a:rPr lang="es-ES" sz="1400" dirty="0">
                <a:latin typeface="+mj-lt"/>
              </a:rPr>
              <a:t> </a:t>
            </a:r>
            <a:endParaRPr lang="es-MX" sz="1400" dirty="0">
              <a:latin typeface="+mj-lt"/>
            </a:endParaRPr>
          </a:p>
          <a:p>
            <a:pPr marL="214313" indent="-214313" algn="just">
              <a:buFont typeface="Wingdings" panose="05000000000000000000" pitchFamily="2" charset="2"/>
              <a:buChar char="q"/>
            </a:pPr>
            <a:r>
              <a:rPr lang="es-ES" sz="1400" dirty="0">
                <a:latin typeface="+mj-lt"/>
              </a:rPr>
              <a:t>El Tribunal Federal de Justicia Administrativa u homólogos en las entidades federativas;</a:t>
            </a:r>
            <a:endParaRPr lang="es-MX" sz="1400" dirty="0">
              <a:latin typeface="+mj-lt"/>
            </a:endParaRPr>
          </a:p>
          <a:p>
            <a:pPr algn="just"/>
            <a:r>
              <a:rPr lang="es-ES" sz="1400" dirty="0">
                <a:latin typeface="+mj-lt"/>
              </a:rPr>
              <a:t> </a:t>
            </a:r>
            <a:endParaRPr lang="es-ES" sz="1400" dirty="0" smtClean="0">
              <a:latin typeface="+mj-lt"/>
            </a:endParaRPr>
          </a:p>
          <a:p>
            <a:pPr marL="214313" indent="-214313" algn="just">
              <a:buFont typeface="Wingdings" panose="05000000000000000000" pitchFamily="2" charset="2"/>
              <a:buChar char="q"/>
            </a:pPr>
            <a:r>
              <a:rPr lang="es-ES" sz="1400" dirty="0" smtClean="0">
                <a:latin typeface="+mj-lt"/>
              </a:rPr>
              <a:t> Las </a:t>
            </a:r>
            <a:r>
              <a:rPr lang="es-ES" sz="1400" dirty="0">
                <a:latin typeface="+mj-lt"/>
              </a:rPr>
              <a:t>unidades de responsabilidades de las empresas productivas del Estado, de conformidad con las leyes que las regulan.</a:t>
            </a:r>
          </a:p>
          <a:p>
            <a:pPr marL="214313" indent="-214313" algn="just">
              <a:buFont typeface="Wingdings" panose="05000000000000000000" pitchFamily="2" charset="2"/>
              <a:buChar char="q"/>
            </a:pPr>
            <a:endParaRPr lang="es-ES" sz="1400" dirty="0">
              <a:latin typeface="+mj-lt"/>
            </a:endParaRPr>
          </a:p>
          <a:p>
            <a:pPr marL="214313" indent="-214313" algn="just">
              <a:buFont typeface="Wingdings" panose="05000000000000000000" pitchFamily="2" charset="2"/>
              <a:buChar char="q"/>
            </a:pPr>
            <a:r>
              <a:rPr lang="es-MX" sz="1400" dirty="0" smtClean="0">
                <a:latin typeface="+mj-lt"/>
              </a:rPr>
              <a:t>La Suprema </a:t>
            </a:r>
            <a:r>
              <a:rPr lang="es-MX" sz="1400" dirty="0">
                <a:latin typeface="+mj-lt"/>
              </a:rPr>
              <a:t>Corte de Justicia de la Nación y el Consejo de la Judicatura </a:t>
            </a:r>
            <a:r>
              <a:rPr lang="es-MX" sz="1400" dirty="0" smtClean="0">
                <a:latin typeface="+mj-lt"/>
              </a:rPr>
              <a:t>Federal, </a:t>
            </a:r>
            <a:r>
              <a:rPr lang="es-ES" sz="1400" dirty="0" smtClean="0"/>
              <a:t>así como las </a:t>
            </a:r>
            <a:r>
              <a:rPr lang="es-ES" sz="1400" dirty="0"/>
              <a:t>autoridades competentes en el poder </a:t>
            </a:r>
            <a:r>
              <a:rPr lang="es-ES" sz="1400" dirty="0" smtClean="0"/>
              <a:t>judicial local.</a:t>
            </a:r>
            <a:endParaRPr lang="es-ES" sz="1400" dirty="0"/>
          </a:p>
          <a:p>
            <a:pPr marL="214313" indent="-214313" algn="just">
              <a:buFont typeface="Wingdings" panose="05000000000000000000" pitchFamily="2" charset="2"/>
              <a:buChar char="q"/>
            </a:pPr>
            <a:endParaRPr lang="es-ES" sz="1400" dirty="0">
              <a:latin typeface="+mj-lt"/>
            </a:endParaRPr>
          </a:p>
        </p:txBody>
      </p:sp>
      <p:sp>
        <p:nvSpPr>
          <p:cNvPr id="3" name="Título 2"/>
          <p:cNvSpPr>
            <a:spLocks noGrp="1"/>
          </p:cNvSpPr>
          <p:nvPr>
            <p:ph type="ctrTitle"/>
          </p:nvPr>
        </p:nvSpPr>
        <p:spPr>
          <a:xfrm>
            <a:off x="3651209" y="585781"/>
            <a:ext cx="4608512" cy="679235"/>
          </a:xfrm>
        </p:spPr>
        <p:txBody>
          <a:bodyPr>
            <a:normAutofit fontScale="90000"/>
          </a:bodyPr>
          <a:lstStyle/>
          <a:p>
            <a:pPr algn="ctr" defTabSz="457200"/>
            <a:r>
              <a:rPr lang="es-ES" sz="1800" b="1" dirty="0" smtClean="0">
                <a:ea typeface="+mn-ea"/>
                <a:cs typeface="+mn-cs"/>
              </a:rPr>
              <a:t>AUTORIDADES COMPETENTES PARA  APLICAR LA </a:t>
            </a:r>
            <a:r>
              <a:rPr lang="es-MX" sz="1800" b="1" dirty="0" smtClean="0">
                <a:ea typeface="+mn-ea"/>
                <a:cs typeface="+mn-cs"/>
              </a:rPr>
              <a:t>LGRA</a:t>
            </a:r>
            <a:br>
              <a:rPr lang="es-MX" sz="1800" b="1" dirty="0" smtClean="0">
                <a:ea typeface="+mn-ea"/>
                <a:cs typeface="+mn-cs"/>
              </a:rPr>
            </a:br>
            <a:endParaRPr lang="es-MX" sz="1800" b="1" dirty="0">
              <a:ea typeface="+mn-ea"/>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14401" t="1050" r="69022" b="87799"/>
          <a:stretch>
            <a:fillRect/>
          </a:stretch>
        </p:blipFill>
        <p:spPr bwMode="auto">
          <a:xfrm>
            <a:off x="6300192" y="1517299"/>
            <a:ext cx="1711102" cy="1196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n 9" descr="Ver las imágenes de ori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0882" y="3219317"/>
            <a:ext cx="2180412" cy="729415"/>
          </a:xfrm>
          <a:prstGeom prst="rect">
            <a:avLst/>
          </a:prstGeom>
          <a:noFill/>
          <a:ln>
            <a:noFill/>
          </a:ln>
        </p:spPr>
      </p:pic>
      <p:pic>
        <p:nvPicPr>
          <p:cNvPr id="11" name="Imagen 10" descr="Resultado de imagen de SECRETARIA DE LA FUNCIÓN PÚBLI">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184011" y="1109564"/>
            <a:ext cx="1930633" cy="1148323"/>
          </a:xfrm>
          <a:prstGeom prst="rect">
            <a:avLst/>
          </a:prstGeom>
          <a:noFill/>
          <a:ln>
            <a:noFill/>
          </a:ln>
        </p:spPr>
      </p:pic>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8131" y="4222364"/>
            <a:ext cx="2147615" cy="1755769"/>
          </a:xfrm>
          <a:prstGeom prst="rect">
            <a:avLst/>
          </a:prstGeom>
        </p:spPr>
      </p:pic>
      <p:sp>
        <p:nvSpPr>
          <p:cNvPr id="13" name="Marcador de número de diapositiva 12"/>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28</a:t>
            </a:fld>
            <a:endParaRPr lang="es-MX"/>
          </a:p>
        </p:txBody>
      </p:sp>
      <p:sp>
        <p:nvSpPr>
          <p:cNvPr id="14" name="Rectángulo 13"/>
          <p:cNvSpPr/>
          <p:nvPr/>
        </p:nvSpPr>
        <p:spPr>
          <a:xfrm>
            <a:off x="6430625" y="1150745"/>
            <a:ext cx="1944216" cy="400110"/>
          </a:xfrm>
          <a:prstGeom prst="rect">
            <a:avLst/>
          </a:prstGeom>
        </p:spPr>
        <p:txBody>
          <a:bodyPr wrap="square">
            <a:spAutoFit/>
          </a:bodyPr>
          <a:lstStyle/>
          <a:p>
            <a:r>
              <a:rPr lang="es-ES" sz="2000" b="1" dirty="0">
                <a:latin typeface="+mj-lt"/>
              </a:rPr>
              <a:t>Artículo 9</a:t>
            </a:r>
            <a:r>
              <a:rPr lang="es-ES" sz="2000" b="1" dirty="0" smtClean="0">
                <a:latin typeface="+mj-lt"/>
              </a:rPr>
              <a:t> </a:t>
            </a:r>
            <a:r>
              <a:rPr lang="es-ES" sz="2000" b="1" dirty="0">
                <a:latin typeface="+mj-lt"/>
              </a:rPr>
              <a:t>LGRA</a:t>
            </a:r>
            <a:endParaRPr lang="es-MX" sz="2000" b="1" dirty="0">
              <a:latin typeface="+mj-lt"/>
            </a:endParaRPr>
          </a:p>
        </p:txBody>
      </p:sp>
    </p:spTree>
    <p:extLst>
      <p:ext uri="{BB962C8B-B14F-4D97-AF65-F5344CB8AC3E}">
        <p14:creationId xmlns:p14="http://schemas.microsoft.com/office/powerpoint/2010/main" val="2353095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2432" y="1859340"/>
            <a:ext cx="6399584" cy="3046988"/>
          </a:xfrm>
          <a:prstGeom prst="rect">
            <a:avLst/>
          </a:prstGeom>
        </p:spPr>
        <p:txBody>
          <a:bodyPr wrap="square">
            <a:spAutoFit/>
          </a:bodyPr>
          <a:lstStyle/>
          <a:p>
            <a:pPr lvl="0" algn="ctr"/>
            <a:r>
              <a:rPr lang="es-MX" sz="4800" b="1" dirty="0" smtClean="0"/>
              <a:t>DE LAS FALTAS ADMINISTRATIVAS NO GRAVES</a:t>
            </a:r>
          </a:p>
          <a:p>
            <a:pPr lvl="0" algn="ctr"/>
            <a:endParaRPr lang="es-MX" sz="4800" b="1"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297925"/>
            <a:ext cx="2486025" cy="2476500"/>
          </a:xfrm>
          <a:prstGeom prst="rect">
            <a:avLst/>
          </a:prstGeom>
        </p:spPr>
      </p:pic>
      <p:sp>
        <p:nvSpPr>
          <p:cNvPr id="9" name="Marcador de número de diapositiva 8"/>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29</a:t>
            </a:fld>
            <a:endParaRPr lang="es-MX"/>
          </a:p>
        </p:txBody>
      </p:sp>
      <p:sp>
        <p:nvSpPr>
          <p:cNvPr id="10" name="CuadroTexto 9"/>
          <p:cNvSpPr txBox="1"/>
          <p:nvPr/>
        </p:nvSpPr>
        <p:spPr>
          <a:xfrm>
            <a:off x="602432" y="4509120"/>
            <a:ext cx="7560840" cy="1200329"/>
          </a:xfrm>
          <a:prstGeom prst="rect">
            <a:avLst/>
          </a:prstGeom>
          <a:noFill/>
        </p:spPr>
        <p:txBody>
          <a:bodyPr wrap="square" rtlCol="0">
            <a:spAutoFit/>
          </a:bodyPr>
          <a:lstStyle/>
          <a:p>
            <a:pPr algn="ctr"/>
            <a:r>
              <a:rPr lang="es-MX" dirty="0">
                <a:solidFill>
                  <a:srgbClr val="000000"/>
                </a:solidFill>
                <a:latin typeface="Arial" panose="020B0604020202020204" pitchFamily="34" charset="0"/>
              </a:rPr>
              <a:t>Las faltas administrativas </a:t>
            </a:r>
            <a:r>
              <a:rPr lang="es-MX" dirty="0" smtClean="0">
                <a:solidFill>
                  <a:srgbClr val="000000"/>
                </a:solidFill>
                <a:latin typeface="Arial" panose="020B0604020202020204" pitchFamily="34" charset="0"/>
              </a:rPr>
              <a:t>no graves están </a:t>
            </a:r>
            <a:r>
              <a:rPr lang="es-MX" dirty="0">
                <a:solidFill>
                  <a:srgbClr val="000000"/>
                </a:solidFill>
                <a:latin typeface="Arial" panose="020B0604020202020204" pitchFamily="34" charset="0"/>
              </a:rPr>
              <a:t>descritas en los </a:t>
            </a:r>
            <a:r>
              <a:rPr lang="es-ES" dirty="0">
                <a:solidFill>
                  <a:srgbClr val="000000"/>
                </a:solidFill>
                <a:latin typeface="Arial" panose="020B0604020202020204" pitchFamily="34" charset="0"/>
              </a:rPr>
              <a:t>artículos </a:t>
            </a:r>
            <a:r>
              <a:rPr lang="es-ES" dirty="0" smtClean="0">
                <a:solidFill>
                  <a:srgbClr val="000000"/>
                </a:solidFill>
                <a:latin typeface="Arial" panose="020B0604020202020204" pitchFamily="34" charset="0"/>
              </a:rPr>
              <a:t>49 y 50 de </a:t>
            </a:r>
            <a:r>
              <a:rPr lang="es-ES" dirty="0">
                <a:solidFill>
                  <a:srgbClr val="000000"/>
                </a:solidFill>
                <a:latin typeface="Arial" panose="020B0604020202020204" pitchFamily="34" charset="0"/>
              </a:rPr>
              <a:t>la </a:t>
            </a:r>
            <a:r>
              <a:rPr lang="es-ES" dirty="0" smtClean="0">
                <a:solidFill>
                  <a:srgbClr val="000000"/>
                </a:solidFill>
                <a:latin typeface="Arial" panose="020B0604020202020204" pitchFamily="34" charset="0"/>
              </a:rPr>
              <a:t>LGRA, </a:t>
            </a:r>
            <a:r>
              <a:rPr lang="es-MX" dirty="0" smtClean="0">
                <a:solidFill>
                  <a:srgbClr val="000000"/>
                </a:solidFill>
                <a:latin typeface="Arial" panose="020B0604020202020204" pitchFamily="34" charset="0"/>
              </a:rPr>
              <a:t>cuya sanción corresponde a </a:t>
            </a:r>
            <a:r>
              <a:rPr lang="es-MX" dirty="0">
                <a:solidFill>
                  <a:srgbClr val="000000"/>
                </a:solidFill>
                <a:latin typeface="Arial" panose="020B0604020202020204" pitchFamily="34" charset="0"/>
              </a:rPr>
              <a:t>las Secretarías</a:t>
            </a:r>
            <a:r>
              <a:rPr lang="es-MX" dirty="0" smtClean="0">
                <a:solidFill>
                  <a:srgbClr val="000000"/>
                </a:solidFill>
                <a:latin typeface="Arial" panose="020B0604020202020204" pitchFamily="34" charset="0"/>
              </a:rPr>
              <a:t>, y </a:t>
            </a:r>
            <a:r>
              <a:rPr lang="es-MX" dirty="0">
                <a:solidFill>
                  <a:srgbClr val="000000"/>
                </a:solidFill>
                <a:latin typeface="Arial" panose="020B0604020202020204" pitchFamily="34" charset="0"/>
              </a:rPr>
              <a:t>a los Órganos Internos de Control u homólogos competentes.</a:t>
            </a:r>
            <a:endParaRPr lang="es-MX" dirty="0"/>
          </a:p>
          <a:p>
            <a:pPr algn="ctr"/>
            <a:endParaRPr lang="es-MX" dirty="0">
              <a:solidFill>
                <a:srgbClr val="000000"/>
              </a:solidFill>
              <a:latin typeface="Arial" panose="020B0604020202020204" pitchFamily="34" charset="0"/>
            </a:endParaRPr>
          </a:p>
        </p:txBody>
      </p:sp>
    </p:spTree>
    <p:extLst>
      <p:ext uri="{BB962C8B-B14F-4D97-AF65-F5344CB8AC3E}">
        <p14:creationId xmlns:p14="http://schemas.microsoft.com/office/powerpoint/2010/main" val="38237075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784498471"/>
              </p:ext>
            </p:extLst>
          </p:nvPr>
        </p:nvGraphicFramePr>
        <p:xfrm>
          <a:off x="395536" y="764704"/>
          <a:ext cx="8643998" cy="511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3</a:t>
            </a:fld>
            <a:endParaRPr lang="es-MX" dirty="0" smtClean="0"/>
          </a:p>
        </p:txBody>
      </p:sp>
      <p:graphicFrame>
        <p:nvGraphicFramePr>
          <p:cNvPr id="7" name="6 Diagrama"/>
          <p:cNvGraphicFramePr/>
          <p:nvPr>
            <p:extLst>
              <p:ext uri="{D42A27DB-BD31-4B8C-83A1-F6EECF244321}">
                <p14:modId xmlns:p14="http://schemas.microsoft.com/office/powerpoint/2010/main" val="2851939851"/>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3 Título"/>
          <p:cNvSpPr>
            <a:spLocks noGrp="1"/>
          </p:cNvSpPr>
          <p:nvPr>
            <p:ph type="title"/>
          </p:nvPr>
        </p:nvSpPr>
        <p:spPr>
          <a:xfrm>
            <a:off x="1115616" y="260648"/>
            <a:ext cx="7329487" cy="1143000"/>
          </a:xfrm>
        </p:spPr>
        <p:txBody>
          <a:bodyPr/>
          <a:lstStyle/>
          <a:p>
            <a:pPr algn="ctr" eaLnBrk="1" hangingPunct="1"/>
            <a:r>
              <a:rPr lang="es-MX" sz="2800" dirty="0" smtClean="0"/>
              <a:t>REFORMA ANTICORRUPCIÓN</a:t>
            </a:r>
          </a:p>
        </p:txBody>
      </p:sp>
    </p:spTree>
    <p:extLst>
      <p:ext uri="{BB962C8B-B14F-4D97-AF65-F5344CB8AC3E}">
        <p14:creationId xmlns:p14="http://schemas.microsoft.com/office/powerpoint/2010/main" val="165529236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410909" y="2859407"/>
            <a:ext cx="2061503" cy="1809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NO OBSERVEN</a:t>
            </a:r>
            <a:endParaRPr lang="es-MX" sz="1600" dirty="0"/>
          </a:p>
        </p:txBody>
      </p:sp>
      <p:sp>
        <p:nvSpPr>
          <p:cNvPr id="11" name="Rectángulo redondeado 10"/>
          <p:cNvSpPr/>
          <p:nvPr/>
        </p:nvSpPr>
        <p:spPr>
          <a:xfrm>
            <a:off x="6238100" y="2567624"/>
            <a:ext cx="2497183" cy="9953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rPr>
              <a:t>A los demás servidores </a:t>
            </a:r>
            <a:r>
              <a:rPr lang="es-MX" sz="1600" dirty="0">
                <a:solidFill>
                  <a:schemeClr val="tx1"/>
                </a:solidFill>
              </a:rPr>
              <a:t>p</a:t>
            </a:r>
            <a:r>
              <a:rPr lang="es-MX" sz="1600" dirty="0" smtClean="0">
                <a:solidFill>
                  <a:schemeClr val="tx1"/>
                </a:solidFill>
              </a:rPr>
              <a:t>úblicos</a:t>
            </a:r>
          </a:p>
          <a:p>
            <a:pPr algn="ctr"/>
            <a:r>
              <a:rPr lang="es-MX" sz="1600" dirty="0" smtClean="0">
                <a:solidFill>
                  <a:schemeClr val="tx1"/>
                </a:solidFill>
              </a:rPr>
              <a:t>o  </a:t>
            </a:r>
          </a:p>
          <a:p>
            <a:pPr algn="ctr"/>
            <a:r>
              <a:rPr lang="es-MX" sz="1600" dirty="0">
                <a:solidFill>
                  <a:schemeClr val="tx1"/>
                </a:solidFill>
              </a:rPr>
              <a:t>p</a:t>
            </a:r>
            <a:r>
              <a:rPr lang="es-MX" sz="1600" dirty="0" smtClean="0">
                <a:solidFill>
                  <a:schemeClr val="tx1"/>
                </a:solidFill>
              </a:rPr>
              <a:t>articulares </a:t>
            </a:r>
            <a:endParaRPr lang="es-MX" sz="1600" dirty="0">
              <a:solidFill>
                <a:schemeClr val="tx1"/>
              </a:solidFill>
            </a:endParaRPr>
          </a:p>
        </p:txBody>
      </p:sp>
      <p:sp>
        <p:nvSpPr>
          <p:cNvPr id="3" name="CuadroTexto 2"/>
          <p:cNvSpPr txBox="1"/>
          <p:nvPr/>
        </p:nvSpPr>
        <p:spPr>
          <a:xfrm>
            <a:off x="3275856" y="2241974"/>
            <a:ext cx="1442104" cy="861774"/>
          </a:xfrm>
          <a:prstGeom prst="rect">
            <a:avLst/>
          </a:prstGeom>
          <a:noFill/>
        </p:spPr>
        <p:txBody>
          <a:bodyPr wrap="square" rtlCol="0">
            <a:spAutoFit/>
          </a:bodyPr>
          <a:lstStyle/>
          <a:p>
            <a:pPr algn="ctr"/>
            <a:r>
              <a:rPr lang="es-MX" sz="1600" b="1" dirty="0" smtClean="0"/>
              <a:t>Disciplina</a:t>
            </a:r>
          </a:p>
          <a:p>
            <a:pPr algn="ctr"/>
            <a:r>
              <a:rPr lang="es-MX" sz="1600" b="1" dirty="0" smtClean="0"/>
              <a:t> </a:t>
            </a:r>
          </a:p>
          <a:p>
            <a:pPr algn="ctr"/>
            <a:r>
              <a:rPr lang="es-MX" sz="1600" b="1" dirty="0" smtClean="0"/>
              <a:t>Respeto </a:t>
            </a:r>
            <a:endParaRPr lang="es-MX" sz="1600" b="1" dirty="0"/>
          </a:p>
        </p:txBody>
      </p:sp>
      <p:sp>
        <p:nvSpPr>
          <p:cNvPr id="6" name="CuadroTexto 5"/>
          <p:cNvSpPr txBox="1"/>
          <p:nvPr/>
        </p:nvSpPr>
        <p:spPr>
          <a:xfrm>
            <a:off x="412772" y="1245994"/>
            <a:ext cx="8208912" cy="1089529"/>
          </a:xfrm>
          <a:prstGeom prst="rect">
            <a:avLst/>
          </a:prstGeom>
          <a:noFill/>
        </p:spPr>
        <p:txBody>
          <a:bodyPr wrap="square" rtlCol="0">
            <a:spAutoFit/>
          </a:bodyPr>
          <a:lstStyle/>
          <a:p>
            <a:pPr algn="just">
              <a:lnSpc>
                <a:spcPct val="90000"/>
              </a:lnSpc>
              <a:spcBef>
                <a:spcPct val="0"/>
              </a:spcBef>
            </a:pPr>
            <a:r>
              <a:rPr lang="es-MX" b="1" dirty="0" smtClean="0">
                <a:latin typeface="+mj-lt"/>
              </a:rPr>
              <a:t>INCURREN EN FALTAS ADMINISTRATIVAS NO GRAVES</a:t>
            </a:r>
            <a:endParaRPr lang="es-MX" b="1" dirty="0">
              <a:latin typeface="+mj-lt"/>
            </a:endParaRPr>
          </a:p>
          <a:p>
            <a:pPr algn="just">
              <a:lnSpc>
                <a:spcPct val="90000"/>
              </a:lnSpc>
              <a:spcBef>
                <a:spcPct val="0"/>
              </a:spcBef>
            </a:pPr>
            <a:r>
              <a:rPr lang="es-MX" b="1" dirty="0" smtClean="0">
                <a:latin typeface="+mj-lt"/>
              </a:rPr>
              <a:t>Los </a:t>
            </a:r>
            <a:r>
              <a:rPr lang="es-MX" b="1" dirty="0">
                <a:latin typeface="+mj-lt"/>
              </a:rPr>
              <a:t>servidor </a:t>
            </a:r>
            <a:r>
              <a:rPr lang="es-MX" b="1" dirty="0" smtClean="0">
                <a:latin typeface="+mj-lt"/>
              </a:rPr>
              <a:t>públicos </a:t>
            </a:r>
            <a:r>
              <a:rPr lang="es-MX" b="1" dirty="0">
                <a:latin typeface="+mj-lt"/>
              </a:rPr>
              <a:t>que no </a:t>
            </a:r>
            <a:r>
              <a:rPr lang="es-MX" b="1" dirty="0" smtClean="0">
                <a:latin typeface="+mj-lt"/>
              </a:rPr>
              <a:t>cumplan las </a:t>
            </a:r>
            <a:r>
              <a:rPr lang="es-MX" b="1" dirty="0">
                <a:latin typeface="+mj-lt"/>
              </a:rPr>
              <a:t>funciones, atribuciones y comisiones encomendadas o que en el desempeño de las </a:t>
            </a:r>
            <a:r>
              <a:rPr lang="es-MX" b="1" dirty="0" smtClean="0">
                <a:latin typeface="+mj-lt"/>
              </a:rPr>
              <a:t>mismas:</a:t>
            </a:r>
            <a:endParaRPr lang="es-MX" b="1" dirty="0">
              <a:latin typeface="+mj-lt"/>
            </a:endParaRPr>
          </a:p>
        </p:txBody>
      </p:sp>
      <p:sp>
        <p:nvSpPr>
          <p:cNvPr id="10" name="Flecha abajo 9"/>
          <p:cNvSpPr/>
          <p:nvPr/>
        </p:nvSpPr>
        <p:spPr>
          <a:xfrm rot="16200000">
            <a:off x="5250215" y="2379117"/>
            <a:ext cx="388346" cy="590360"/>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p:cNvSpPr txBox="1"/>
          <p:nvPr/>
        </p:nvSpPr>
        <p:spPr>
          <a:xfrm>
            <a:off x="6259288" y="4252149"/>
            <a:ext cx="2085558" cy="861774"/>
          </a:xfrm>
          <a:prstGeom prst="rect">
            <a:avLst/>
          </a:prstGeom>
          <a:noFill/>
        </p:spPr>
        <p:txBody>
          <a:bodyPr wrap="square" rtlCol="0">
            <a:spAutoFit/>
          </a:bodyPr>
          <a:lstStyle/>
          <a:p>
            <a:pPr algn="ctr"/>
            <a:r>
              <a:rPr lang="es-MX" sz="1600" dirty="0" smtClean="0"/>
              <a:t>En términos </a:t>
            </a:r>
          </a:p>
          <a:p>
            <a:pPr algn="ctr"/>
            <a:r>
              <a:rPr lang="es-MX" sz="1600" dirty="0" smtClean="0"/>
              <a:t>del  </a:t>
            </a:r>
          </a:p>
          <a:p>
            <a:pPr algn="ctr"/>
            <a:r>
              <a:rPr lang="es-MX" sz="1600" b="1" dirty="0" smtClean="0"/>
              <a:t>CÓDIGO DE ÉTICA</a:t>
            </a:r>
            <a:endParaRPr lang="es-MX" sz="1600" b="1" dirty="0"/>
          </a:p>
        </p:txBody>
      </p:sp>
      <p:pic>
        <p:nvPicPr>
          <p:cNvPr id="22" name="Imagen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3562979"/>
            <a:ext cx="2114550" cy="1562100"/>
          </a:xfrm>
          <a:prstGeom prst="rect">
            <a:avLst/>
          </a:prstGeom>
        </p:spPr>
      </p:pic>
      <p:sp>
        <p:nvSpPr>
          <p:cNvPr id="23" name="CuadroTexto 22"/>
          <p:cNvSpPr txBox="1"/>
          <p:nvPr/>
        </p:nvSpPr>
        <p:spPr>
          <a:xfrm>
            <a:off x="5900975" y="433761"/>
            <a:ext cx="2614375" cy="369332"/>
          </a:xfrm>
          <a:prstGeom prst="rect">
            <a:avLst/>
          </a:prstGeom>
          <a:noFill/>
        </p:spPr>
        <p:txBody>
          <a:bodyPr wrap="square" rtlCol="0">
            <a:spAutoFit/>
          </a:bodyPr>
          <a:lstStyle/>
          <a:p>
            <a:pPr algn="ctr">
              <a:lnSpc>
                <a:spcPct val="90000"/>
              </a:lnSpc>
              <a:spcBef>
                <a:spcPct val="0"/>
              </a:spcBef>
            </a:pPr>
            <a:r>
              <a:rPr lang="es-MX" sz="2000" b="1" dirty="0">
                <a:latin typeface="+mj-lt"/>
              </a:rPr>
              <a:t>Frac. I, art. 49 LGRA</a:t>
            </a:r>
          </a:p>
        </p:txBody>
      </p:sp>
      <p:sp>
        <p:nvSpPr>
          <p:cNvPr id="2" name="Abrir llave 1"/>
          <p:cNvSpPr/>
          <p:nvPr/>
        </p:nvSpPr>
        <p:spPr>
          <a:xfrm>
            <a:off x="2846065" y="2335523"/>
            <a:ext cx="283518" cy="10941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4" name="Flecha abajo 13"/>
          <p:cNvSpPr/>
          <p:nvPr/>
        </p:nvSpPr>
        <p:spPr>
          <a:xfrm>
            <a:off x="7107895" y="3661789"/>
            <a:ext cx="388346" cy="590360"/>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Marcador de número de diapositiva 11"/>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30</a:t>
            </a:fld>
            <a:endParaRPr lang="es-MX"/>
          </a:p>
        </p:txBody>
      </p:sp>
    </p:spTree>
    <p:extLst>
      <p:ext uri="{BB962C8B-B14F-4D97-AF65-F5344CB8AC3E}">
        <p14:creationId xmlns:p14="http://schemas.microsoft.com/office/powerpoint/2010/main" val="229448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5580112" y="228303"/>
            <a:ext cx="3478471" cy="646331"/>
          </a:xfrm>
          <a:prstGeom prst="rect">
            <a:avLst/>
          </a:prstGeom>
          <a:noFill/>
        </p:spPr>
        <p:txBody>
          <a:bodyPr wrap="square" rtlCol="0">
            <a:spAutoFit/>
          </a:bodyPr>
          <a:lstStyle/>
          <a:p>
            <a:pPr algn="ctr">
              <a:lnSpc>
                <a:spcPct val="90000"/>
              </a:lnSpc>
              <a:spcBef>
                <a:spcPct val="0"/>
              </a:spcBef>
            </a:pPr>
            <a:r>
              <a:rPr lang="es-MX" sz="2000" b="1" dirty="0">
                <a:latin typeface="+mj-lt"/>
              </a:rPr>
              <a:t>Frac. II, art. 49 LGRA</a:t>
            </a:r>
          </a:p>
          <a:p>
            <a:pPr algn="ctr"/>
            <a:r>
              <a:rPr lang="es-MX" b="1" dirty="0" smtClean="0"/>
              <a:t> </a:t>
            </a:r>
            <a:endParaRPr lang="es-MX" b="1" dirty="0"/>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5595" y="3645024"/>
            <a:ext cx="2059863" cy="2059863"/>
          </a:xfrm>
          <a:prstGeom prst="rect">
            <a:avLst/>
          </a:prstGeom>
        </p:spPr>
      </p:pic>
      <p:sp>
        <p:nvSpPr>
          <p:cNvPr id="8" name="CuadroTexto 7"/>
          <p:cNvSpPr txBox="1"/>
          <p:nvPr/>
        </p:nvSpPr>
        <p:spPr>
          <a:xfrm>
            <a:off x="323528" y="1127600"/>
            <a:ext cx="8208912" cy="369332"/>
          </a:xfrm>
          <a:prstGeom prst="rect">
            <a:avLst/>
          </a:prstGeom>
          <a:noFill/>
        </p:spPr>
        <p:txBody>
          <a:bodyPr wrap="square" rtlCol="0">
            <a:spAutoFit/>
          </a:bodyPr>
          <a:lstStyle/>
          <a:p>
            <a:pPr algn="ctr">
              <a:lnSpc>
                <a:spcPct val="90000"/>
              </a:lnSpc>
              <a:spcBef>
                <a:spcPct val="0"/>
              </a:spcBef>
            </a:pPr>
            <a:r>
              <a:rPr lang="es-MX" sz="2000" b="1" dirty="0">
                <a:latin typeface="+mj-lt"/>
              </a:rPr>
              <a:t>El servidor público que con motivo de sus funciones:</a:t>
            </a:r>
          </a:p>
        </p:txBody>
      </p:sp>
      <p:sp>
        <p:nvSpPr>
          <p:cNvPr id="10" name="Elipse 9"/>
          <p:cNvSpPr/>
          <p:nvPr/>
        </p:nvSpPr>
        <p:spPr>
          <a:xfrm>
            <a:off x="827584" y="1844824"/>
            <a:ext cx="2061503" cy="1081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latin typeface="Arial" panose="020B0604020202020204" pitchFamily="34" charset="0"/>
                <a:cs typeface="Arial" panose="020B0604020202020204" pitchFamily="34" charset="0"/>
              </a:rPr>
              <a:t>NO LOS DENUNCIE</a:t>
            </a:r>
            <a:endParaRPr lang="es-MX" sz="1600" dirty="0">
              <a:latin typeface="Arial" panose="020B0604020202020204" pitchFamily="34" charset="0"/>
              <a:cs typeface="Arial" panose="020B0604020202020204" pitchFamily="34" charset="0"/>
            </a:endParaRPr>
          </a:p>
        </p:txBody>
      </p:sp>
      <p:sp>
        <p:nvSpPr>
          <p:cNvPr id="13" name="Rectángulo redondeado 12"/>
          <p:cNvSpPr/>
          <p:nvPr/>
        </p:nvSpPr>
        <p:spPr>
          <a:xfrm>
            <a:off x="4501103" y="2491529"/>
            <a:ext cx="4194683" cy="87023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smtClean="0">
              <a:solidFill>
                <a:schemeClr val="accent2"/>
              </a:solidFill>
            </a:endParaRPr>
          </a:p>
          <a:p>
            <a:pPr algn="just"/>
            <a:r>
              <a:rPr lang="es-MX" sz="1600" dirty="0">
                <a:solidFill>
                  <a:schemeClr val="bg1"/>
                </a:solidFill>
                <a:latin typeface="Arial" charset="0"/>
              </a:rPr>
              <a:t>Actos u omisiones </a:t>
            </a:r>
            <a:r>
              <a:rPr lang="es-MX" sz="1600" dirty="0" smtClean="0">
                <a:solidFill>
                  <a:schemeClr val="bg1"/>
                </a:solidFill>
                <a:latin typeface="Arial" charset="0"/>
              </a:rPr>
              <a:t>que </a:t>
            </a:r>
            <a:r>
              <a:rPr lang="es-MX" sz="1600" dirty="0">
                <a:solidFill>
                  <a:schemeClr val="bg1"/>
                </a:solidFill>
                <a:latin typeface="Arial" charset="0"/>
              </a:rPr>
              <a:t>puedan ser constitutivas de faltas </a:t>
            </a:r>
            <a:r>
              <a:rPr lang="es-MX" sz="1600" dirty="0" smtClean="0">
                <a:solidFill>
                  <a:schemeClr val="bg1"/>
                </a:solidFill>
                <a:latin typeface="Arial" charset="0"/>
              </a:rPr>
              <a:t>administrativas y</a:t>
            </a:r>
            <a:endParaRPr lang="es-MX" sz="1600" dirty="0">
              <a:solidFill>
                <a:schemeClr val="bg1"/>
              </a:solidFill>
              <a:latin typeface="Arial" charset="0"/>
            </a:endParaRPr>
          </a:p>
          <a:p>
            <a:pPr algn="ctr"/>
            <a:endParaRPr lang="es-MX" sz="1600" dirty="0">
              <a:solidFill>
                <a:schemeClr val="bg1"/>
              </a:solidFill>
            </a:endParaRPr>
          </a:p>
        </p:txBody>
      </p:sp>
      <p:sp>
        <p:nvSpPr>
          <p:cNvPr id="14" name="Flecha abajo 13"/>
          <p:cNvSpPr/>
          <p:nvPr/>
        </p:nvSpPr>
        <p:spPr>
          <a:xfrm rot="5400000">
            <a:off x="3592887" y="2090556"/>
            <a:ext cx="388346" cy="590360"/>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6246374" y="1595359"/>
            <a:ext cx="1277954" cy="369332"/>
          </a:xfrm>
          <a:prstGeom prst="rect">
            <a:avLst/>
          </a:prstGeom>
          <a:noFill/>
        </p:spPr>
        <p:txBody>
          <a:bodyPr wrap="square" rtlCol="0">
            <a:spAutoFit/>
          </a:bodyPr>
          <a:lstStyle/>
          <a:p>
            <a:r>
              <a:rPr lang="es-MX" b="1" dirty="0" smtClean="0"/>
              <a:t>Advierta</a:t>
            </a:r>
            <a:r>
              <a:rPr lang="es-MX" dirty="0" smtClean="0"/>
              <a:t> </a:t>
            </a:r>
            <a:endParaRPr lang="es-MX" dirty="0"/>
          </a:p>
        </p:txBody>
      </p:sp>
      <p:sp>
        <p:nvSpPr>
          <p:cNvPr id="17" name="Flecha abajo 16"/>
          <p:cNvSpPr/>
          <p:nvPr/>
        </p:nvSpPr>
        <p:spPr>
          <a:xfrm>
            <a:off x="6598445" y="1874534"/>
            <a:ext cx="410661" cy="339264"/>
          </a:xfrm>
          <a:prstGeom prst="downArrow">
            <a:avLst/>
          </a:prstGeom>
          <a:solidFill>
            <a:srgbClr val="000000">
              <a:alpha val="49804"/>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69059" tIns="236462" rIns="280013" bIns="236463" numCol="1" spcCol="1270" rtlCol="0" anchor="ctr" anchorCtr="0">
            <a:noAutofit/>
          </a:bodyPr>
          <a:lstStyle/>
          <a:p>
            <a:pPr algn="ctr" defTabSz="933450">
              <a:lnSpc>
                <a:spcPct val="90000"/>
              </a:lnSpc>
              <a:spcBef>
                <a:spcPct val="0"/>
              </a:spcBef>
              <a:spcAft>
                <a:spcPct val="35000"/>
              </a:spcAft>
            </a:pPr>
            <a:endParaRPr lang="es-MX" sz="2100" dirty="0" smtClean="0"/>
          </a:p>
        </p:txBody>
      </p:sp>
      <p:sp>
        <p:nvSpPr>
          <p:cNvPr id="6" name="Marcador de número de diapositiva 5"/>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31</a:t>
            </a:fld>
            <a:endParaRPr lang="es-MX"/>
          </a:p>
        </p:txBody>
      </p:sp>
    </p:spTree>
    <p:extLst>
      <p:ext uri="{BB962C8B-B14F-4D97-AF65-F5344CB8AC3E}">
        <p14:creationId xmlns:p14="http://schemas.microsoft.com/office/powerpoint/2010/main" val="3692186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467544" y="1883028"/>
            <a:ext cx="2061503" cy="1081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panose="020B0604020202020204" pitchFamily="34" charset="0"/>
                <a:cs typeface="Arial" panose="020B0604020202020204" pitchFamily="34" charset="0"/>
              </a:rPr>
              <a:t>NO ATIENDA</a:t>
            </a:r>
            <a:endParaRPr lang="es-MX" dirty="0">
              <a:latin typeface="Arial" panose="020B0604020202020204" pitchFamily="34" charset="0"/>
              <a:cs typeface="Arial" panose="020B0604020202020204" pitchFamily="34" charset="0"/>
            </a:endParaRPr>
          </a:p>
        </p:txBody>
      </p:sp>
      <p:sp>
        <p:nvSpPr>
          <p:cNvPr id="23" name="CuadroTexto 22"/>
          <p:cNvSpPr txBox="1"/>
          <p:nvPr/>
        </p:nvSpPr>
        <p:spPr>
          <a:xfrm>
            <a:off x="5606791" y="160467"/>
            <a:ext cx="3537209" cy="646331"/>
          </a:xfrm>
          <a:prstGeom prst="rect">
            <a:avLst/>
          </a:prstGeom>
          <a:noFill/>
        </p:spPr>
        <p:txBody>
          <a:bodyPr wrap="square" rtlCol="0">
            <a:spAutoFit/>
          </a:bodyPr>
          <a:lstStyle/>
          <a:p>
            <a:pPr algn="ctr">
              <a:lnSpc>
                <a:spcPct val="90000"/>
              </a:lnSpc>
              <a:spcBef>
                <a:spcPct val="0"/>
              </a:spcBef>
            </a:pPr>
            <a:r>
              <a:rPr lang="es-MX" sz="2000" b="1" dirty="0">
                <a:latin typeface="+mj-lt"/>
              </a:rPr>
              <a:t>Frac. III, art. 49 LGRA</a:t>
            </a:r>
          </a:p>
          <a:p>
            <a:pPr algn="ctr"/>
            <a:endParaRPr lang="es-MX" b="1" dirty="0"/>
          </a:p>
        </p:txBody>
      </p:sp>
      <p:sp>
        <p:nvSpPr>
          <p:cNvPr id="12" name="CuadroTexto 11"/>
          <p:cNvSpPr txBox="1"/>
          <p:nvPr/>
        </p:nvSpPr>
        <p:spPr>
          <a:xfrm>
            <a:off x="5419308" y="3906932"/>
            <a:ext cx="2345634" cy="1077218"/>
          </a:xfrm>
          <a:prstGeom prst="rect">
            <a:avLst/>
          </a:prstGeom>
          <a:noFill/>
        </p:spPr>
        <p:txBody>
          <a:bodyPr wrap="square" rtlCol="0">
            <a:spAutoFit/>
          </a:bodyPr>
          <a:lstStyle/>
          <a:p>
            <a:pPr algn="just"/>
            <a:r>
              <a:rPr lang="es-MX" sz="1600" b="1" dirty="0" smtClean="0"/>
              <a:t>Denunciar </a:t>
            </a:r>
            <a:r>
              <a:rPr lang="es-MX" sz="1600" dirty="0" smtClean="0"/>
              <a:t>cuando la encomienda sea contraria a dichas disposiciones. </a:t>
            </a:r>
            <a:endParaRPr lang="es-MX" sz="1600" dirty="0"/>
          </a:p>
        </p:txBody>
      </p:sp>
      <p:sp>
        <p:nvSpPr>
          <p:cNvPr id="2" name="Flecha abajo 1"/>
          <p:cNvSpPr/>
          <p:nvPr/>
        </p:nvSpPr>
        <p:spPr>
          <a:xfrm>
            <a:off x="6355212" y="3285739"/>
            <a:ext cx="473825" cy="440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232" y="3396584"/>
            <a:ext cx="1771258" cy="2042455"/>
          </a:xfrm>
          <a:prstGeom prst="rect">
            <a:avLst/>
          </a:prstGeom>
        </p:spPr>
      </p:pic>
      <p:sp>
        <p:nvSpPr>
          <p:cNvPr id="11" name="CuadroTexto 10"/>
          <p:cNvSpPr txBox="1"/>
          <p:nvPr/>
        </p:nvSpPr>
        <p:spPr>
          <a:xfrm>
            <a:off x="492408" y="1340768"/>
            <a:ext cx="7972038" cy="369332"/>
          </a:xfrm>
          <a:prstGeom prst="rect">
            <a:avLst/>
          </a:prstGeom>
          <a:noFill/>
        </p:spPr>
        <p:txBody>
          <a:bodyPr wrap="square" rtlCol="0">
            <a:spAutoFit/>
          </a:bodyPr>
          <a:lstStyle/>
          <a:p>
            <a:pPr algn="ctr">
              <a:lnSpc>
                <a:spcPct val="90000"/>
              </a:lnSpc>
              <a:spcBef>
                <a:spcPct val="0"/>
              </a:spcBef>
            </a:pPr>
            <a:r>
              <a:rPr lang="es-MX" sz="2000" b="1" dirty="0">
                <a:latin typeface="+mj-lt"/>
              </a:rPr>
              <a:t>El servidor público que en el ejercicio de sus funciones:</a:t>
            </a:r>
          </a:p>
        </p:txBody>
      </p:sp>
      <p:sp>
        <p:nvSpPr>
          <p:cNvPr id="13" name="Flecha abajo 12"/>
          <p:cNvSpPr/>
          <p:nvPr/>
        </p:nvSpPr>
        <p:spPr>
          <a:xfrm rot="16200000">
            <a:off x="2944815" y="2128760"/>
            <a:ext cx="388346" cy="590360"/>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redondeado 13"/>
          <p:cNvSpPr/>
          <p:nvPr/>
        </p:nvSpPr>
        <p:spPr>
          <a:xfrm>
            <a:off x="3752942" y="1831187"/>
            <a:ext cx="4711504" cy="116460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smtClean="0">
              <a:solidFill>
                <a:schemeClr val="accent2"/>
              </a:solidFill>
            </a:endParaRPr>
          </a:p>
          <a:p>
            <a:pPr algn="just"/>
            <a:r>
              <a:rPr lang="es-MX" sz="1600" dirty="0">
                <a:solidFill>
                  <a:schemeClr val="bg1"/>
                </a:solidFill>
                <a:latin typeface="Arial" charset="0"/>
              </a:rPr>
              <a:t>Las instrucciones de sus </a:t>
            </a:r>
            <a:r>
              <a:rPr lang="es-MX" sz="1600" dirty="0" smtClean="0">
                <a:solidFill>
                  <a:schemeClr val="bg1"/>
                </a:solidFill>
                <a:latin typeface="Arial" charset="0"/>
              </a:rPr>
              <a:t>superiores, siempre que éstas sean </a:t>
            </a:r>
            <a:r>
              <a:rPr lang="es-MX" sz="1600" dirty="0">
                <a:solidFill>
                  <a:schemeClr val="bg1"/>
                </a:solidFill>
                <a:latin typeface="Arial" charset="0"/>
              </a:rPr>
              <a:t>acordes con las disposiciones relacionadas con el servicio público</a:t>
            </a:r>
            <a:r>
              <a:rPr lang="es-MX" sz="1600" dirty="0" smtClean="0">
                <a:solidFill>
                  <a:schemeClr val="bg1"/>
                </a:solidFill>
                <a:latin typeface="Arial" charset="0"/>
              </a:rPr>
              <a:t>.</a:t>
            </a:r>
            <a:endParaRPr lang="es-MX" sz="1600" dirty="0">
              <a:solidFill>
                <a:schemeClr val="bg1"/>
              </a:solidFill>
              <a:latin typeface="Arial" charset="0"/>
            </a:endParaRPr>
          </a:p>
          <a:p>
            <a:pPr algn="ctr"/>
            <a:endParaRPr lang="es-MX" sz="1600" dirty="0">
              <a:solidFill>
                <a:schemeClr val="bg1"/>
              </a:solidFill>
            </a:endParaRPr>
          </a:p>
        </p:txBody>
      </p:sp>
      <p:sp>
        <p:nvSpPr>
          <p:cNvPr id="7" name="Marcador de número de diapositiva 6"/>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32</a:t>
            </a:fld>
            <a:endParaRPr lang="es-MX"/>
          </a:p>
        </p:txBody>
      </p:sp>
    </p:spTree>
    <p:extLst>
      <p:ext uri="{BB962C8B-B14F-4D97-AF65-F5344CB8AC3E}">
        <p14:creationId xmlns:p14="http://schemas.microsoft.com/office/powerpoint/2010/main" val="38774909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5868144" y="344126"/>
            <a:ext cx="3190439" cy="646331"/>
          </a:xfrm>
          <a:prstGeom prst="rect">
            <a:avLst/>
          </a:prstGeom>
          <a:noFill/>
        </p:spPr>
        <p:txBody>
          <a:bodyPr wrap="square" rtlCol="0">
            <a:spAutoFit/>
          </a:bodyPr>
          <a:lstStyle/>
          <a:p>
            <a:pPr algn="ctr">
              <a:lnSpc>
                <a:spcPct val="90000"/>
              </a:lnSpc>
              <a:spcBef>
                <a:spcPct val="0"/>
              </a:spcBef>
            </a:pPr>
            <a:r>
              <a:rPr lang="es-MX" sz="2000" b="1" dirty="0">
                <a:latin typeface="+mj-lt"/>
              </a:rPr>
              <a:t>Frac. IV, art. 49 LGRA</a:t>
            </a:r>
          </a:p>
          <a:p>
            <a:pPr algn="ctr"/>
            <a:endParaRPr lang="es-MX" b="1" dirty="0"/>
          </a:p>
        </p:txBody>
      </p:sp>
      <p:sp>
        <p:nvSpPr>
          <p:cNvPr id="5" name="CuadroTexto 4"/>
          <p:cNvSpPr txBox="1"/>
          <p:nvPr/>
        </p:nvSpPr>
        <p:spPr>
          <a:xfrm>
            <a:off x="6647340" y="2141551"/>
            <a:ext cx="1525060" cy="338554"/>
          </a:xfrm>
          <a:prstGeom prst="rect">
            <a:avLst/>
          </a:prstGeom>
          <a:noFill/>
        </p:spPr>
        <p:txBody>
          <a:bodyPr wrap="square" rtlCol="0">
            <a:spAutoFit/>
          </a:bodyPr>
          <a:lstStyle/>
          <a:p>
            <a:pPr marL="342900" indent="-342900">
              <a:buFont typeface="Wingdings" panose="05000000000000000000" pitchFamily="2" charset="2"/>
              <a:buChar char="q"/>
            </a:pPr>
            <a:r>
              <a:rPr lang="es-MX" sz="1600" dirty="0" smtClean="0"/>
              <a:t>Intereses </a:t>
            </a:r>
            <a:endParaRPr lang="es-MX" sz="1600" dirty="0"/>
          </a:p>
        </p:txBody>
      </p:sp>
      <p:sp>
        <p:nvSpPr>
          <p:cNvPr id="15" name="CuadroTexto 14"/>
          <p:cNvSpPr txBox="1"/>
          <p:nvPr/>
        </p:nvSpPr>
        <p:spPr>
          <a:xfrm>
            <a:off x="6503323" y="3151404"/>
            <a:ext cx="1525061" cy="584775"/>
          </a:xfrm>
          <a:prstGeom prst="rect">
            <a:avLst/>
          </a:prstGeom>
          <a:noFill/>
        </p:spPr>
        <p:txBody>
          <a:bodyPr wrap="square" rtlCol="0">
            <a:spAutoFit/>
          </a:bodyPr>
          <a:lstStyle/>
          <a:p>
            <a:pPr marL="342900" indent="-342900" algn="ctr">
              <a:buFont typeface="Wingdings" panose="05000000000000000000" pitchFamily="2" charset="2"/>
              <a:buChar char="q"/>
            </a:pPr>
            <a:r>
              <a:rPr lang="es-MX" sz="1600" dirty="0" smtClean="0"/>
              <a:t>Situación </a:t>
            </a:r>
          </a:p>
          <a:p>
            <a:pPr algn="ctr"/>
            <a:r>
              <a:rPr lang="es-MX" sz="1600" dirty="0" smtClean="0"/>
              <a:t>Patrimonial </a:t>
            </a:r>
            <a:endParaRPr lang="es-MX" sz="1600" dirty="0"/>
          </a:p>
        </p:txBody>
      </p:sp>
      <p:sp>
        <p:nvSpPr>
          <p:cNvPr id="10" name="Abrir llave 9"/>
          <p:cNvSpPr/>
          <p:nvPr/>
        </p:nvSpPr>
        <p:spPr>
          <a:xfrm>
            <a:off x="6033543" y="1879130"/>
            <a:ext cx="448397" cy="20621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60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9119" y="3724099"/>
            <a:ext cx="2538622" cy="1433093"/>
          </a:xfrm>
          <a:prstGeom prst="rect">
            <a:avLst/>
          </a:prstGeom>
        </p:spPr>
      </p:pic>
      <p:sp>
        <p:nvSpPr>
          <p:cNvPr id="13" name="CuadroTexto 12"/>
          <p:cNvSpPr txBox="1"/>
          <p:nvPr/>
        </p:nvSpPr>
        <p:spPr>
          <a:xfrm>
            <a:off x="-160652" y="1405604"/>
            <a:ext cx="7128792" cy="369332"/>
          </a:xfrm>
          <a:prstGeom prst="rect">
            <a:avLst/>
          </a:prstGeom>
          <a:noFill/>
        </p:spPr>
        <p:txBody>
          <a:bodyPr wrap="square" rtlCol="0">
            <a:spAutoFit/>
          </a:bodyPr>
          <a:lstStyle/>
          <a:p>
            <a:pPr algn="ctr">
              <a:lnSpc>
                <a:spcPct val="90000"/>
              </a:lnSpc>
              <a:spcBef>
                <a:spcPct val="0"/>
              </a:spcBef>
            </a:pPr>
            <a:r>
              <a:rPr lang="es-MX" sz="2000" b="1" dirty="0">
                <a:latin typeface="+mj-lt"/>
              </a:rPr>
              <a:t>El servidor público que en el ejercicio de sus funciones:</a:t>
            </a:r>
          </a:p>
        </p:txBody>
      </p:sp>
      <p:sp>
        <p:nvSpPr>
          <p:cNvPr id="14" name="Elipse 13"/>
          <p:cNvSpPr/>
          <p:nvPr/>
        </p:nvSpPr>
        <p:spPr>
          <a:xfrm>
            <a:off x="804944" y="1984434"/>
            <a:ext cx="2061503" cy="2004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latin typeface="Arial" panose="020B0604020202020204" pitchFamily="34" charset="0"/>
                <a:cs typeface="Arial" panose="020B0604020202020204" pitchFamily="34" charset="0"/>
              </a:rPr>
              <a:t>NO PRESENTE EN TIEMPO Y FORMA </a:t>
            </a:r>
            <a:endParaRPr lang="es-MX" sz="1600" dirty="0">
              <a:latin typeface="Arial" panose="020B0604020202020204" pitchFamily="34" charset="0"/>
              <a:cs typeface="Arial" panose="020B0604020202020204" pitchFamily="34" charset="0"/>
            </a:endParaRPr>
          </a:p>
        </p:txBody>
      </p:sp>
      <p:sp>
        <p:nvSpPr>
          <p:cNvPr id="17" name="Rectángulo redondeado 16"/>
          <p:cNvSpPr/>
          <p:nvPr/>
        </p:nvSpPr>
        <p:spPr>
          <a:xfrm>
            <a:off x="4277009" y="2398280"/>
            <a:ext cx="1591135" cy="10941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latin typeface="Arial" panose="020B0604020202020204" pitchFamily="34" charset="0"/>
                <a:cs typeface="Arial" panose="020B0604020202020204" pitchFamily="34" charset="0"/>
              </a:rPr>
              <a:t>Las declaraciones de: </a:t>
            </a:r>
            <a:endParaRPr lang="es-MX" sz="1600" dirty="0">
              <a:solidFill>
                <a:schemeClr val="tx1"/>
              </a:solidFill>
              <a:latin typeface="Arial" panose="020B0604020202020204" pitchFamily="34" charset="0"/>
              <a:cs typeface="Arial" panose="020B0604020202020204" pitchFamily="34" charset="0"/>
            </a:endParaRPr>
          </a:p>
        </p:txBody>
      </p:sp>
      <p:sp>
        <p:nvSpPr>
          <p:cNvPr id="18" name="Flecha abajo 17"/>
          <p:cNvSpPr/>
          <p:nvPr/>
        </p:nvSpPr>
        <p:spPr>
          <a:xfrm rot="16200000">
            <a:off x="3425596" y="2683958"/>
            <a:ext cx="388346" cy="432048"/>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Marcador de número de diapositiva 5"/>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33</a:t>
            </a:fld>
            <a:endParaRPr lang="es-MX"/>
          </a:p>
        </p:txBody>
      </p:sp>
    </p:spTree>
    <p:extLst>
      <p:ext uri="{BB962C8B-B14F-4D97-AF65-F5344CB8AC3E}">
        <p14:creationId xmlns:p14="http://schemas.microsoft.com/office/powerpoint/2010/main" val="1806840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710059" y="1055044"/>
            <a:ext cx="1511101" cy="1862048"/>
          </a:xfrm>
          <a:prstGeom prst="rect">
            <a:avLst/>
          </a:prstGeom>
          <a:noFill/>
        </p:spPr>
        <p:txBody>
          <a:bodyPr wrap="square" rtlCol="0">
            <a:spAutoFit/>
          </a:bodyPr>
          <a:lstStyle/>
          <a:p>
            <a:endParaRPr lang="es-MX" sz="1500" dirty="0" smtClean="0"/>
          </a:p>
          <a:p>
            <a:pPr marL="285750" indent="-285750">
              <a:buFont typeface="Arial" panose="020B0604020202020204" pitchFamily="34" charset="0"/>
              <a:buChar char="•"/>
            </a:pPr>
            <a:r>
              <a:rPr lang="es-MX" sz="1200" b="1" dirty="0" smtClean="0"/>
              <a:t>Registrar  </a:t>
            </a:r>
          </a:p>
          <a:p>
            <a:pPr marL="285750" indent="-285750">
              <a:buFont typeface="Arial" panose="020B0604020202020204" pitchFamily="34" charset="0"/>
              <a:buChar char="•"/>
            </a:pPr>
            <a:endParaRPr lang="es-MX" sz="1200" b="1" dirty="0" smtClean="0"/>
          </a:p>
          <a:p>
            <a:pPr marL="285750" indent="-285750">
              <a:buFont typeface="Arial" panose="020B0604020202020204" pitchFamily="34" charset="0"/>
              <a:buChar char="•"/>
            </a:pPr>
            <a:r>
              <a:rPr lang="es-MX" sz="1200" b="1" dirty="0" smtClean="0"/>
              <a:t>Integrar</a:t>
            </a:r>
          </a:p>
          <a:p>
            <a:pPr marL="285750" indent="-285750">
              <a:buFont typeface="Arial" panose="020B0604020202020204" pitchFamily="34" charset="0"/>
              <a:buChar char="•"/>
            </a:pPr>
            <a:endParaRPr lang="es-MX" sz="1200" b="1" dirty="0" smtClean="0"/>
          </a:p>
          <a:p>
            <a:pPr marL="285750" indent="-285750">
              <a:buFont typeface="Arial" panose="020B0604020202020204" pitchFamily="34" charset="0"/>
              <a:buChar char="•"/>
            </a:pPr>
            <a:r>
              <a:rPr lang="es-MX" sz="1200" b="1" dirty="0" smtClean="0"/>
              <a:t>Custodiar</a:t>
            </a:r>
            <a:r>
              <a:rPr lang="es-MX" sz="1200" dirty="0" smtClean="0"/>
              <a:t> </a:t>
            </a:r>
            <a:endParaRPr lang="es-MX" sz="1200" dirty="0"/>
          </a:p>
          <a:p>
            <a:pPr marL="285750" indent="-285750">
              <a:buFont typeface="Arial" panose="020B0604020202020204" pitchFamily="34" charset="0"/>
              <a:buChar char="•"/>
            </a:pPr>
            <a:endParaRPr lang="es-MX" sz="1200" b="1" dirty="0" smtClean="0"/>
          </a:p>
          <a:p>
            <a:pPr marL="285750" indent="-285750">
              <a:buFont typeface="Arial" panose="020B0604020202020204" pitchFamily="34" charset="0"/>
              <a:buChar char="•"/>
            </a:pPr>
            <a:r>
              <a:rPr lang="es-MX" sz="1200" b="1" dirty="0" smtClean="0"/>
              <a:t>Cuidar</a:t>
            </a:r>
            <a:endParaRPr lang="es-MX" sz="1200" b="1" dirty="0"/>
          </a:p>
          <a:p>
            <a:endParaRPr lang="es-MX" sz="1600" dirty="0" smtClean="0"/>
          </a:p>
        </p:txBody>
      </p:sp>
      <p:sp>
        <p:nvSpPr>
          <p:cNvPr id="9" name="Elipse 8"/>
          <p:cNvSpPr/>
          <p:nvPr/>
        </p:nvSpPr>
        <p:spPr>
          <a:xfrm>
            <a:off x="2538251" y="1292422"/>
            <a:ext cx="1859233" cy="1513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smtClean="0"/>
          </a:p>
          <a:p>
            <a:pPr algn="ctr"/>
            <a:r>
              <a:rPr lang="es-MX" dirty="0" smtClean="0">
                <a:latin typeface="Arial" panose="020B0604020202020204" pitchFamily="34" charset="0"/>
                <a:cs typeface="Arial" panose="020B0604020202020204" pitchFamily="34" charset="0"/>
              </a:rPr>
              <a:t>a) OMITA</a:t>
            </a:r>
          </a:p>
          <a:p>
            <a:pPr algn="ctr"/>
            <a:endParaRPr lang="es-MX" dirty="0"/>
          </a:p>
        </p:txBody>
      </p:sp>
      <p:sp>
        <p:nvSpPr>
          <p:cNvPr id="6" name="Abrir llave 5"/>
          <p:cNvSpPr/>
          <p:nvPr/>
        </p:nvSpPr>
        <p:spPr>
          <a:xfrm>
            <a:off x="4521421" y="1217372"/>
            <a:ext cx="257291" cy="15201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7" name="CuadroTexto 16"/>
          <p:cNvSpPr txBox="1"/>
          <p:nvPr/>
        </p:nvSpPr>
        <p:spPr>
          <a:xfrm>
            <a:off x="5593521" y="359357"/>
            <a:ext cx="3550479" cy="646331"/>
          </a:xfrm>
          <a:prstGeom prst="rect">
            <a:avLst/>
          </a:prstGeom>
          <a:noFill/>
        </p:spPr>
        <p:txBody>
          <a:bodyPr wrap="square" rtlCol="0">
            <a:spAutoFit/>
          </a:bodyPr>
          <a:lstStyle/>
          <a:p>
            <a:pPr algn="ctr">
              <a:lnSpc>
                <a:spcPct val="90000"/>
              </a:lnSpc>
              <a:spcBef>
                <a:spcPct val="0"/>
              </a:spcBef>
            </a:pPr>
            <a:r>
              <a:rPr lang="es-MX" sz="2000" b="1" dirty="0">
                <a:latin typeface="+mj-lt"/>
              </a:rPr>
              <a:t>Frac. V, art. 49 LGRA</a:t>
            </a:r>
          </a:p>
          <a:p>
            <a:pPr algn="ctr"/>
            <a:endParaRPr lang="es-MX" b="1" dirty="0"/>
          </a:p>
        </p:txBody>
      </p:sp>
      <p:sp>
        <p:nvSpPr>
          <p:cNvPr id="19" name="CuadroTexto 18"/>
          <p:cNvSpPr txBox="1"/>
          <p:nvPr/>
        </p:nvSpPr>
        <p:spPr>
          <a:xfrm>
            <a:off x="703638" y="2218078"/>
            <a:ext cx="1818700" cy="1477328"/>
          </a:xfrm>
          <a:prstGeom prst="rect">
            <a:avLst/>
          </a:prstGeom>
          <a:noFill/>
        </p:spPr>
        <p:txBody>
          <a:bodyPr wrap="square" rtlCol="0">
            <a:spAutoFit/>
          </a:bodyPr>
          <a:lstStyle/>
          <a:p>
            <a:pPr algn="ctr">
              <a:lnSpc>
                <a:spcPct val="90000"/>
              </a:lnSpc>
              <a:spcBef>
                <a:spcPct val="0"/>
              </a:spcBef>
            </a:pPr>
            <a:r>
              <a:rPr lang="es-MX" sz="2000" b="1" dirty="0">
                <a:latin typeface="+mj-lt"/>
              </a:rPr>
              <a:t>El servidor público que por razón de su empleo, cargo o comisión:</a:t>
            </a:r>
          </a:p>
        </p:txBody>
      </p:sp>
      <p:sp>
        <p:nvSpPr>
          <p:cNvPr id="20" name="Rectángulo redondeado 19"/>
          <p:cNvSpPr/>
          <p:nvPr/>
        </p:nvSpPr>
        <p:spPr>
          <a:xfrm>
            <a:off x="6626990" y="2510540"/>
            <a:ext cx="1781891" cy="12100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dirty="0" smtClean="0">
                <a:solidFill>
                  <a:schemeClr val="tx1"/>
                </a:solidFill>
                <a:latin typeface="Arial" panose="020B0604020202020204" pitchFamily="34" charset="0"/>
                <a:cs typeface="Arial" panose="020B0604020202020204" pitchFamily="34" charset="0"/>
              </a:rPr>
              <a:t>La documentación e información que tenga bajo su responsabilidad. </a:t>
            </a:r>
            <a:endParaRPr lang="es-MX" sz="1400" dirty="0">
              <a:solidFill>
                <a:schemeClr val="tx1"/>
              </a:solidFill>
              <a:latin typeface="Arial" panose="020B0604020202020204" pitchFamily="34" charset="0"/>
              <a:cs typeface="Arial" panose="020B0604020202020204" pitchFamily="34" charset="0"/>
            </a:endParaRPr>
          </a:p>
        </p:txBody>
      </p:sp>
      <p:sp>
        <p:nvSpPr>
          <p:cNvPr id="21" name="Flecha abajo 20"/>
          <p:cNvSpPr/>
          <p:nvPr/>
        </p:nvSpPr>
        <p:spPr>
          <a:xfrm rot="16200000">
            <a:off x="5889995" y="2794254"/>
            <a:ext cx="388346" cy="432048"/>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p:cNvSpPr/>
          <p:nvPr/>
        </p:nvSpPr>
        <p:spPr>
          <a:xfrm>
            <a:off x="2538251" y="3204451"/>
            <a:ext cx="1855857" cy="1614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smtClean="0"/>
          </a:p>
          <a:p>
            <a:pPr algn="ctr"/>
            <a:r>
              <a:rPr lang="es-MX" sz="1400" dirty="0">
                <a:latin typeface="Arial" panose="020B0604020202020204" pitchFamily="34" charset="0"/>
                <a:cs typeface="Arial" panose="020B0604020202020204" pitchFamily="34" charset="0"/>
              </a:rPr>
              <a:t>b</a:t>
            </a:r>
            <a:r>
              <a:rPr lang="es-MX" sz="1400" dirty="0" smtClean="0">
                <a:latin typeface="Arial" panose="020B0604020202020204" pitchFamily="34" charset="0"/>
                <a:cs typeface="Arial" panose="020B0604020202020204" pitchFamily="34" charset="0"/>
              </a:rPr>
              <a:t>) NO IMPIDA O EVITE QUE DE MANERA INDEBIDA </a:t>
            </a:r>
          </a:p>
          <a:p>
            <a:pPr algn="ctr"/>
            <a:endParaRPr lang="es-MX" sz="1200" dirty="0"/>
          </a:p>
        </p:txBody>
      </p:sp>
      <p:sp>
        <p:nvSpPr>
          <p:cNvPr id="29" name="CuadroTexto 28"/>
          <p:cNvSpPr txBox="1"/>
          <p:nvPr/>
        </p:nvSpPr>
        <p:spPr>
          <a:xfrm>
            <a:off x="4725972" y="2816105"/>
            <a:ext cx="1511101" cy="2354491"/>
          </a:xfrm>
          <a:prstGeom prst="rect">
            <a:avLst/>
          </a:prstGeom>
          <a:noFill/>
        </p:spPr>
        <p:txBody>
          <a:bodyPr wrap="square" rtlCol="0">
            <a:spAutoFit/>
          </a:bodyPr>
          <a:lstStyle/>
          <a:p>
            <a:r>
              <a:rPr lang="es-MX" sz="1500" dirty="0" smtClean="0"/>
              <a:t> </a:t>
            </a:r>
          </a:p>
          <a:p>
            <a:pPr marL="285750" indent="-285750">
              <a:buFont typeface="Arial" panose="020B0604020202020204" pitchFamily="34" charset="0"/>
              <a:buChar char="•"/>
            </a:pPr>
            <a:r>
              <a:rPr lang="es-MX" sz="1200" b="1" dirty="0" smtClean="0"/>
              <a:t>Se use </a:t>
            </a:r>
          </a:p>
          <a:p>
            <a:pPr marL="285750" indent="-285750">
              <a:buFont typeface="Arial" panose="020B0604020202020204" pitchFamily="34" charset="0"/>
              <a:buChar char="•"/>
            </a:pPr>
            <a:endParaRPr lang="es-MX" sz="1200" b="1" dirty="0" smtClean="0"/>
          </a:p>
          <a:p>
            <a:pPr marL="285750" indent="-285750">
              <a:buFont typeface="Arial" panose="020B0604020202020204" pitchFamily="34" charset="0"/>
              <a:buChar char="•"/>
            </a:pPr>
            <a:r>
              <a:rPr lang="es-MX" sz="1200" b="1" dirty="0" smtClean="0"/>
              <a:t>Divulgue</a:t>
            </a:r>
          </a:p>
          <a:p>
            <a:pPr marL="285750" indent="-285750">
              <a:buFont typeface="Arial" panose="020B0604020202020204" pitchFamily="34" charset="0"/>
              <a:buChar char="•"/>
            </a:pPr>
            <a:endParaRPr lang="es-MX" sz="1200" b="1" dirty="0" smtClean="0"/>
          </a:p>
          <a:p>
            <a:pPr marL="285750" indent="-285750">
              <a:buFont typeface="Arial" panose="020B0604020202020204" pitchFamily="34" charset="0"/>
              <a:buChar char="•"/>
            </a:pPr>
            <a:r>
              <a:rPr lang="es-MX" sz="1200" b="1" dirty="0" smtClean="0"/>
              <a:t>Sustraiga </a:t>
            </a:r>
            <a:r>
              <a:rPr lang="es-MX" sz="1200" dirty="0" smtClean="0"/>
              <a:t> </a:t>
            </a:r>
            <a:endParaRPr lang="es-MX" sz="1200" dirty="0"/>
          </a:p>
          <a:p>
            <a:pPr marL="285750" indent="-285750">
              <a:buFont typeface="Arial" panose="020B0604020202020204" pitchFamily="34" charset="0"/>
              <a:buChar char="•"/>
            </a:pPr>
            <a:endParaRPr lang="es-MX" sz="1200" b="1" dirty="0" smtClean="0"/>
          </a:p>
          <a:p>
            <a:pPr marL="285750" indent="-285750">
              <a:buFont typeface="Arial" panose="020B0604020202020204" pitchFamily="34" charset="0"/>
              <a:buChar char="•"/>
            </a:pPr>
            <a:r>
              <a:rPr lang="es-MX" sz="1200" b="1" dirty="0" smtClean="0"/>
              <a:t>Destruya</a:t>
            </a:r>
          </a:p>
          <a:p>
            <a:endParaRPr lang="es-MX" sz="1200" b="1" dirty="0" smtClean="0"/>
          </a:p>
          <a:p>
            <a:pPr marL="285750" indent="-285750">
              <a:buFont typeface="Arial" panose="020B0604020202020204" pitchFamily="34" charset="0"/>
              <a:buChar char="•"/>
            </a:pPr>
            <a:r>
              <a:rPr lang="es-MX" sz="1200" b="1" dirty="0" smtClean="0"/>
              <a:t>Oculte </a:t>
            </a:r>
          </a:p>
          <a:p>
            <a:pPr marL="285750" indent="-285750">
              <a:buFont typeface="Arial" panose="020B0604020202020204" pitchFamily="34" charset="0"/>
              <a:buChar char="•"/>
            </a:pPr>
            <a:endParaRPr lang="es-MX" sz="1200" b="1" dirty="0" smtClean="0"/>
          </a:p>
          <a:p>
            <a:pPr marL="285750" indent="-285750">
              <a:buFont typeface="Arial" panose="020B0604020202020204" pitchFamily="34" charset="0"/>
              <a:buChar char="•"/>
            </a:pPr>
            <a:r>
              <a:rPr lang="es-MX" sz="1200" b="1" dirty="0" smtClean="0"/>
              <a:t>No utilice </a:t>
            </a:r>
            <a:endParaRPr lang="es-MX" sz="1200" b="1" dirty="0"/>
          </a:p>
        </p:txBody>
      </p:sp>
      <p:sp>
        <p:nvSpPr>
          <p:cNvPr id="30" name="Abrir llave 29"/>
          <p:cNvSpPr/>
          <p:nvPr/>
        </p:nvSpPr>
        <p:spPr>
          <a:xfrm>
            <a:off x="4513255" y="3088212"/>
            <a:ext cx="265457" cy="20015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8" name="Marcador de número de diapositiva 7"/>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34</a:t>
            </a:fld>
            <a:endParaRPr lang="es-MX"/>
          </a:p>
        </p:txBody>
      </p:sp>
    </p:spTree>
    <p:extLst>
      <p:ext uri="{BB962C8B-B14F-4D97-AF65-F5344CB8AC3E}">
        <p14:creationId xmlns:p14="http://schemas.microsoft.com/office/powerpoint/2010/main" val="1900109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6372200" y="190853"/>
            <a:ext cx="2470359" cy="646331"/>
          </a:xfrm>
          <a:prstGeom prst="rect">
            <a:avLst/>
          </a:prstGeom>
          <a:noFill/>
        </p:spPr>
        <p:txBody>
          <a:bodyPr wrap="square" rtlCol="0">
            <a:spAutoFit/>
          </a:bodyPr>
          <a:lstStyle/>
          <a:p>
            <a:pPr algn="ctr">
              <a:lnSpc>
                <a:spcPct val="90000"/>
              </a:lnSpc>
              <a:spcBef>
                <a:spcPct val="0"/>
              </a:spcBef>
            </a:pPr>
            <a:r>
              <a:rPr lang="es-MX" sz="2000" b="1" dirty="0">
                <a:latin typeface="+mj-lt"/>
              </a:rPr>
              <a:t>Frac. VI, art. 49 LGRA</a:t>
            </a:r>
          </a:p>
          <a:p>
            <a:pPr algn="ctr"/>
            <a:r>
              <a:rPr lang="es-MX" b="1" dirty="0" smtClean="0"/>
              <a:t> </a:t>
            </a:r>
            <a:endParaRPr lang="es-MX" b="1"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932" y="3576119"/>
            <a:ext cx="3738209" cy="1869105"/>
          </a:xfrm>
          <a:prstGeom prst="rect">
            <a:avLst/>
          </a:prstGeom>
        </p:spPr>
      </p:pic>
      <p:sp>
        <p:nvSpPr>
          <p:cNvPr id="10" name="CuadroTexto 9"/>
          <p:cNvSpPr txBox="1"/>
          <p:nvPr/>
        </p:nvSpPr>
        <p:spPr>
          <a:xfrm>
            <a:off x="467544" y="1372706"/>
            <a:ext cx="7128792" cy="369332"/>
          </a:xfrm>
          <a:prstGeom prst="rect">
            <a:avLst/>
          </a:prstGeom>
          <a:noFill/>
        </p:spPr>
        <p:txBody>
          <a:bodyPr wrap="square" rtlCol="0">
            <a:spAutoFit/>
          </a:bodyPr>
          <a:lstStyle/>
          <a:p>
            <a:pPr algn="ctr">
              <a:lnSpc>
                <a:spcPct val="90000"/>
              </a:lnSpc>
              <a:spcBef>
                <a:spcPct val="0"/>
              </a:spcBef>
            </a:pPr>
            <a:r>
              <a:rPr lang="es-MX" sz="2000" b="1" dirty="0">
                <a:latin typeface="+mj-lt"/>
              </a:rPr>
              <a:t>El servidor público que en el ejercicio de sus funciones:</a:t>
            </a:r>
          </a:p>
        </p:txBody>
      </p:sp>
      <p:sp>
        <p:nvSpPr>
          <p:cNvPr id="11" name="Elipse 10"/>
          <p:cNvSpPr/>
          <p:nvPr/>
        </p:nvSpPr>
        <p:spPr>
          <a:xfrm>
            <a:off x="755576" y="1919591"/>
            <a:ext cx="2016223" cy="1281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latin typeface="Arial" panose="020B0604020202020204" pitchFamily="34" charset="0"/>
                <a:cs typeface="Arial" panose="020B0604020202020204" pitchFamily="34" charset="0"/>
              </a:rPr>
              <a:t>NO SUPERVISE</a:t>
            </a:r>
            <a:endParaRPr lang="es-MX" sz="1600" dirty="0">
              <a:latin typeface="Arial" panose="020B0604020202020204" pitchFamily="34" charset="0"/>
              <a:cs typeface="Arial" panose="020B0604020202020204" pitchFamily="34" charset="0"/>
            </a:endParaRPr>
          </a:p>
        </p:txBody>
      </p:sp>
      <p:sp>
        <p:nvSpPr>
          <p:cNvPr id="12" name="Rectángulo redondeado 11"/>
          <p:cNvSpPr/>
          <p:nvPr/>
        </p:nvSpPr>
        <p:spPr>
          <a:xfrm>
            <a:off x="4279406" y="1973495"/>
            <a:ext cx="4185588" cy="12100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solidFill>
                  <a:schemeClr val="tx1"/>
                </a:solidFill>
                <a:cs typeface="Arial" panose="020B0604020202020204" pitchFamily="34" charset="0"/>
              </a:rPr>
              <a:t>Que los servidores públicos sujetos a su dirección cumplan con </a:t>
            </a:r>
            <a:r>
              <a:rPr lang="es-MX" sz="1600" dirty="0" smtClean="0">
                <a:solidFill>
                  <a:schemeClr val="tx1"/>
                </a:solidFill>
                <a:cs typeface="Arial" panose="020B0604020202020204" pitchFamily="34" charset="0"/>
              </a:rPr>
              <a:t>las obligaciones establecidas en el artículo </a:t>
            </a:r>
            <a:r>
              <a:rPr lang="es-MX" sz="1600" dirty="0">
                <a:solidFill>
                  <a:schemeClr val="tx1"/>
                </a:solidFill>
                <a:cs typeface="Arial" panose="020B0604020202020204" pitchFamily="34" charset="0"/>
              </a:rPr>
              <a:t>49 de la </a:t>
            </a:r>
            <a:r>
              <a:rPr lang="es-MX" sz="1600" dirty="0" smtClean="0">
                <a:solidFill>
                  <a:schemeClr val="tx1"/>
                </a:solidFill>
                <a:cs typeface="Arial" panose="020B0604020202020204" pitchFamily="34" charset="0"/>
              </a:rPr>
              <a:t>LGRA, cuyo incumplimiento dará origen también a faltas administrativas no graves.</a:t>
            </a:r>
            <a:endParaRPr lang="es-MX" sz="1600" dirty="0">
              <a:solidFill>
                <a:schemeClr val="tx1"/>
              </a:solidFill>
              <a:cs typeface="Arial" panose="020B0604020202020204" pitchFamily="34" charset="0"/>
            </a:endParaRPr>
          </a:p>
        </p:txBody>
      </p:sp>
      <p:sp>
        <p:nvSpPr>
          <p:cNvPr id="15" name="Flecha abajo 14"/>
          <p:cNvSpPr/>
          <p:nvPr/>
        </p:nvSpPr>
        <p:spPr>
          <a:xfrm rot="16200000">
            <a:off x="3365337" y="2283229"/>
            <a:ext cx="388346" cy="550042"/>
          </a:xfrm>
          <a:prstGeom prst="downArrow">
            <a:avLst>
              <a:gd name="adj1" fmla="val 50000"/>
              <a:gd name="adj2" fmla="val 3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número de diapositiva 6"/>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35</a:t>
            </a:fld>
            <a:endParaRPr lang="es-MX"/>
          </a:p>
        </p:txBody>
      </p:sp>
    </p:spTree>
    <p:extLst>
      <p:ext uri="{BB962C8B-B14F-4D97-AF65-F5344CB8AC3E}">
        <p14:creationId xmlns:p14="http://schemas.microsoft.com/office/powerpoint/2010/main" val="21505289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827584" y="1914771"/>
            <a:ext cx="2618509" cy="2234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smtClean="0"/>
              <a:t>NO</a:t>
            </a:r>
            <a:r>
              <a:rPr lang="es-MX" sz="1600" dirty="0" smtClean="0"/>
              <a:t> rinda cuentas sobre el ejercicio de las funciones, conforme a las normas aplicables </a:t>
            </a:r>
            <a:endParaRPr lang="es-MX" sz="1600" b="1" dirty="0"/>
          </a:p>
        </p:txBody>
      </p:sp>
      <p:sp>
        <p:nvSpPr>
          <p:cNvPr id="23" name="CuadroTexto 22"/>
          <p:cNvSpPr txBox="1"/>
          <p:nvPr/>
        </p:nvSpPr>
        <p:spPr>
          <a:xfrm>
            <a:off x="5436096" y="-129009"/>
            <a:ext cx="3910519" cy="923330"/>
          </a:xfrm>
          <a:prstGeom prst="rect">
            <a:avLst/>
          </a:prstGeom>
          <a:noFill/>
        </p:spPr>
        <p:txBody>
          <a:bodyPr wrap="square" rtlCol="0">
            <a:spAutoFit/>
          </a:bodyPr>
          <a:lstStyle/>
          <a:p>
            <a:pPr algn="ctr"/>
            <a:endParaRPr lang="es-MX" b="1" dirty="0" smtClean="0"/>
          </a:p>
          <a:p>
            <a:pPr algn="ctr">
              <a:lnSpc>
                <a:spcPct val="90000"/>
              </a:lnSpc>
              <a:spcBef>
                <a:spcPct val="0"/>
              </a:spcBef>
            </a:pPr>
            <a:r>
              <a:rPr lang="es-MX" sz="2000" b="1" dirty="0">
                <a:latin typeface="+mj-lt"/>
              </a:rPr>
              <a:t>Frac. VII art. 49 LGRA</a:t>
            </a:r>
          </a:p>
          <a:p>
            <a:pPr algn="ctr"/>
            <a:r>
              <a:rPr lang="es-MX" b="1" dirty="0" smtClean="0"/>
              <a:t> </a:t>
            </a:r>
            <a:endParaRPr lang="es-MX" b="1"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360879"/>
            <a:ext cx="2866394" cy="1500169"/>
          </a:xfrm>
          <a:prstGeom prst="rect">
            <a:avLst/>
          </a:prstGeom>
        </p:spPr>
      </p:pic>
      <p:sp>
        <p:nvSpPr>
          <p:cNvPr id="7" name="CuadroTexto 6"/>
          <p:cNvSpPr txBox="1"/>
          <p:nvPr/>
        </p:nvSpPr>
        <p:spPr>
          <a:xfrm>
            <a:off x="467544" y="1444714"/>
            <a:ext cx="7128792" cy="369332"/>
          </a:xfrm>
          <a:prstGeom prst="rect">
            <a:avLst/>
          </a:prstGeom>
          <a:noFill/>
        </p:spPr>
        <p:txBody>
          <a:bodyPr wrap="square" rtlCol="0">
            <a:spAutoFit/>
          </a:bodyPr>
          <a:lstStyle/>
          <a:p>
            <a:pPr algn="ctr">
              <a:lnSpc>
                <a:spcPct val="90000"/>
              </a:lnSpc>
              <a:spcBef>
                <a:spcPct val="0"/>
              </a:spcBef>
            </a:pPr>
            <a:r>
              <a:rPr lang="es-MX" sz="2000" b="1" dirty="0">
                <a:latin typeface="+mj-lt"/>
              </a:rPr>
              <a:t>El servidor público que en el ejercicio de sus funciones:</a:t>
            </a:r>
          </a:p>
        </p:txBody>
      </p:sp>
      <p:sp>
        <p:nvSpPr>
          <p:cNvPr id="6" name="Marcador de número de diapositiva 5"/>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36</a:t>
            </a:fld>
            <a:endParaRPr lang="es-MX"/>
          </a:p>
        </p:txBody>
      </p:sp>
    </p:spTree>
    <p:extLst>
      <p:ext uri="{BB962C8B-B14F-4D97-AF65-F5344CB8AC3E}">
        <p14:creationId xmlns:p14="http://schemas.microsoft.com/office/powerpoint/2010/main" val="563478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5796136" y="160075"/>
            <a:ext cx="3262447" cy="646331"/>
          </a:xfrm>
          <a:prstGeom prst="rect">
            <a:avLst/>
          </a:prstGeom>
          <a:noFill/>
        </p:spPr>
        <p:txBody>
          <a:bodyPr wrap="square" rtlCol="0">
            <a:spAutoFit/>
          </a:bodyPr>
          <a:lstStyle/>
          <a:p>
            <a:pPr algn="ctr">
              <a:lnSpc>
                <a:spcPct val="90000"/>
              </a:lnSpc>
              <a:spcBef>
                <a:spcPct val="0"/>
              </a:spcBef>
            </a:pPr>
            <a:r>
              <a:rPr lang="es-MX" sz="2000" b="1" dirty="0">
                <a:latin typeface="+mj-lt"/>
              </a:rPr>
              <a:t>Frac. VIII, art. 49 LGRA</a:t>
            </a:r>
          </a:p>
          <a:p>
            <a:pPr algn="ctr"/>
            <a:r>
              <a:rPr lang="es-MX" b="1" dirty="0" smtClean="0"/>
              <a:t> </a:t>
            </a:r>
            <a:endParaRPr lang="es-MX" b="1" dirty="0"/>
          </a:p>
        </p:txBody>
      </p:sp>
      <p:sp>
        <p:nvSpPr>
          <p:cNvPr id="10" name="Elipse 9"/>
          <p:cNvSpPr/>
          <p:nvPr/>
        </p:nvSpPr>
        <p:spPr>
          <a:xfrm>
            <a:off x="1259632" y="1916832"/>
            <a:ext cx="3024336"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smtClean="0"/>
              <a:t>NO</a:t>
            </a:r>
            <a:r>
              <a:rPr lang="es-MX" dirty="0" smtClean="0"/>
              <a:t> Colabore en los procedimientos judiciales y administrativos en los que sea parte.</a:t>
            </a:r>
            <a:endParaRPr lang="es-MX" b="1"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296532"/>
            <a:ext cx="3134692" cy="1760880"/>
          </a:xfrm>
          <a:prstGeom prst="rect">
            <a:avLst/>
          </a:prstGeom>
        </p:spPr>
      </p:pic>
      <p:sp>
        <p:nvSpPr>
          <p:cNvPr id="7" name="CuadroTexto 6"/>
          <p:cNvSpPr txBox="1"/>
          <p:nvPr/>
        </p:nvSpPr>
        <p:spPr>
          <a:xfrm>
            <a:off x="611560" y="1372706"/>
            <a:ext cx="7128792" cy="369332"/>
          </a:xfrm>
          <a:prstGeom prst="rect">
            <a:avLst/>
          </a:prstGeom>
          <a:noFill/>
        </p:spPr>
        <p:txBody>
          <a:bodyPr wrap="square" rtlCol="0">
            <a:spAutoFit/>
          </a:bodyPr>
          <a:lstStyle/>
          <a:p>
            <a:pPr algn="ctr">
              <a:lnSpc>
                <a:spcPct val="90000"/>
              </a:lnSpc>
              <a:spcBef>
                <a:spcPct val="0"/>
              </a:spcBef>
            </a:pPr>
            <a:r>
              <a:rPr lang="es-MX" sz="2000" b="1" dirty="0">
                <a:latin typeface="+mj-lt"/>
              </a:rPr>
              <a:t>El servidor público que en el ejercicio de sus funciones:</a:t>
            </a:r>
          </a:p>
        </p:txBody>
      </p:sp>
      <p:sp>
        <p:nvSpPr>
          <p:cNvPr id="6" name="Marcador de número de diapositiva 5"/>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37</a:t>
            </a:fld>
            <a:endParaRPr lang="es-MX"/>
          </a:p>
        </p:txBody>
      </p:sp>
    </p:spTree>
    <p:extLst>
      <p:ext uri="{BB962C8B-B14F-4D97-AF65-F5344CB8AC3E}">
        <p14:creationId xmlns:p14="http://schemas.microsoft.com/office/powerpoint/2010/main" val="1087944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5543599" y="285498"/>
            <a:ext cx="3600401" cy="369332"/>
          </a:xfrm>
          <a:prstGeom prst="rect">
            <a:avLst/>
          </a:prstGeom>
          <a:noFill/>
        </p:spPr>
        <p:txBody>
          <a:bodyPr wrap="square" rtlCol="0">
            <a:spAutoFit/>
          </a:bodyPr>
          <a:lstStyle/>
          <a:p>
            <a:pPr algn="ctr">
              <a:lnSpc>
                <a:spcPct val="90000"/>
              </a:lnSpc>
              <a:spcBef>
                <a:spcPct val="0"/>
              </a:spcBef>
            </a:pPr>
            <a:r>
              <a:rPr lang="es-MX" sz="2000" b="1" dirty="0">
                <a:latin typeface="+mj-lt"/>
              </a:rPr>
              <a:t>Frac. IX, art. 49 LGRA</a:t>
            </a:r>
          </a:p>
        </p:txBody>
      </p:sp>
      <p:sp>
        <p:nvSpPr>
          <p:cNvPr id="5" name="CuadroTexto 4"/>
          <p:cNvSpPr txBox="1"/>
          <p:nvPr/>
        </p:nvSpPr>
        <p:spPr>
          <a:xfrm>
            <a:off x="264999" y="2657755"/>
            <a:ext cx="1777364" cy="292388"/>
          </a:xfrm>
          <a:prstGeom prst="rect">
            <a:avLst/>
          </a:prstGeom>
          <a:noFill/>
        </p:spPr>
        <p:txBody>
          <a:bodyPr wrap="square" rtlCol="0">
            <a:spAutoFit/>
          </a:bodyPr>
          <a:lstStyle/>
          <a:p>
            <a:pPr marL="342900" indent="-342900">
              <a:buFont typeface="Wingdings" panose="05000000000000000000" pitchFamily="2" charset="2"/>
              <a:buChar char="q"/>
            </a:pPr>
            <a:r>
              <a:rPr lang="es-MX" sz="1300" dirty="0" smtClean="0">
                <a:latin typeface="Arial" panose="020B0604020202020204" pitchFamily="34" charset="0"/>
                <a:cs typeface="Arial" panose="020B0604020202020204" pitchFamily="34" charset="0"/>
              </a:rPr>
              <a:t>Arrendamientos</a:t>
            </a:r>
            <a:endParaRPr lang="es-MX" sz="1300" dirty="0">
              <a:latin typeface="Arial" panose="020B0604020202020204" pitchFamily="34" charset="0"/>
              <a:cs typeface="Arial" panose="020B0604020202020204" pitchFamily="34" charset="0"/>
            </a:endParaRPr>
          </a:p>
        </p:txBody>
      </p:sp>
      <p:sp>
        <p:nvSpPr>
          <p:cNvPr id="15" name="CuadroTexto 14"/>
          <p:cNvSpPr txBox="1"/>
          <p:nvPr/>
        </p:nvSpPr>
        <p:spPr>
          <a:xfrm>
            <a:off x="266095" y="2087024"/>
            <a:ext cx="2721729" cy="492443"/>
          </a:xfrm>
          <a:prstGeom prst="rect">
            <a:avLst/>
          </a:prstGeom>
          <a:noFill/>
        </p:spPr>
        <p:txBody>
          <a:bodyPr wrap="square" rtlCol="0">
            <a:spAutoFit/>
          </a:bodyPr>
          <a:lstStyle/>
          <a:p>
            <a:pPr marL="342900" indent="-342900" algn="just">
              <a:buFont typeface="Wingdings" panose="05000000000000000000" pitchFamily="2" charset="2"/>
              <a:buChar char="q"/>
            </a:pPr>
            <a:r>
              <a:rPr lang="es-MX" sz="1300" dirty="0" smtClean="0">
                <a:latin typeface="Arial" panose="020B0604020202020204" pitchFamily="34" charset="0"/>
                <a:cs typeface="Arial" panose="020B0604020202020204" pitchFamily="34" charset="0"/>
              </a:rPr>
              <a:t>La celebración de contratos de adquisiciones.  </a:t>
            </a:r>
            <a:endParaRPr lang="es-MX" sz="1300" dirty="0">
              <a:latin typeface="Arial" panose="020B0604020202020204" pitchFamily="34" charset="0"/>
              <a:cs typeface="Arial" panose="020B0604020202020204" pitchFamily="34" charset="0"/>
            </a:endParaRPr>
          </a:p>
        </p:txBody>
      </p:sp>
      <p:sp>
        <p:nvSpPr>
          <p:cNvPr id="16" name="CuadroTexto 15"/>
          <p:cNvSpPr txBox="1"/>
          <p:nvPr/>
        </p:nvSpPr>
        <p:spPr>
          <a:xfrm>
            <a:off x="275426" y="3010390"/>
            <a:ext cx="2382967" cy="492443"/>
          </a:xfrm>
          <a:prstGeom prst="rect">
            <a:avLst/>
          </a:prstGeom>
          <a:noFill/>
        </p:spPr>
        <p:txBody>
          <a:bodyPr wrap="square" rtlCol="0">
            <a:spAutoFit/>
          </a:bodyPr>
          <a:lstStyle/>
          <a:p>
            <a:pPr marL="342900" indent="-342900" algn="just">
              <a:buFont typeface="Wingdings" panose="05000000000000000000" pitchFamily="2" charset="2"/>
              <a:buChar char="q"/>
            </a:pPr>
            <a:r>
              <a:rPr lang="es-MX" sz="1300" dirty="0" smtClean="0">
                <a:latin typeface="Arial" panose="020B0604020202020204" pitchFamily="34" charset="0"/>
                <a:cs typeface="Arial" panose="020B0604020202020204" pitchFamily="34" charset="0"/>
              </a:rPr>
              <a:t>Enajenación de todo tipo de bienes.</a:t>
            </a:r>
            <a:endParaRPr lang="es-MX" sz="1300" dirty="0">
              <a:latin typeface="Arial" panose="020B0604020202020204" pitchFamily="34" charset="0"/>
              <a:cs typeface="Arial" panose="020B0604020202020204" pitchFamily="34" charset="0"/>
            </a:endParaRPr>
          </a:p>
        </p:txBody>
      </p:sp>
      <p:sp>
        <p:nvSpPr>
          <p:cNvPr id="17" name="CuadroTexto 16"/>
          <p:cNvSpPr txBox="1"/>
          <p:nvPr/>
        </p:nvSpPr>
        <p:spPr>
          <a:xfrm>
            <a:off x="262097" y="3483008"/>
            <a:ext cx="2386358" cy="492443"/>
          </a:xfrm>
          <a:prstGeom prst="rect">
            <a:avLst/>
          </a:prstGeom>
          <a:noFill/>
        </p:spPr>
        <p:txBody>
          <a:bodyPr wrap="square" rtlCol="0">
            <a:spAutoFit/>
          </a:bodyPr>
          <a:lstStyle/>
          <a:p>
            <a:pPr marL="342900" indent="-342900" algn="just">
              <a:buFont typeface="Wingdings" panose="05000000000000000000" pitchFamily="2" charset="2"/>
              <a:buChar char="q"/>
            </a:pPr>
            <a:r>
              <a:rPr lang="es-MX" sz="1300" dirty="0" smtClean="0">
                <a:latin typeface="Arial" panose="020B0604020202020204" pitchFamily="34" charset="0"/>
                <a:cs typeface="Arial" panose="020B0604020202020204" pitchFamily="34" charset="0"/>
              </a:rPr>
              <a:t>Prestación de servicios  de cualquier naturaleza. </a:t>
            </a:r>
            <a:endParaRPr lang="es-MX" sz="1300" dirty="0">
              <a:latin typeface="Arial" panose="020B0604020202020204" pitchFamily="34" charset="0"/>
              <a:cs typeface="Arial" panose="020B0604020202020204" pitchFamily="34" charset="0"/>
            </a:endParaRPr>
          </a:p>
        </p:txBody>
      </p:sp>
      <p:sp>
        <p:nvSpPr>
          <p:cNvPr id="19" name="Elipse 18"/>
          <p:cNvSpPr/>
          <p:nvPr/>
        </p:nvSpPr>
        <p:spPr>
          <a:xfrm>
            <a:off x="2907561" y="1890816"/>
            <a:ext cx="2406840" cy="146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smtClean="0">
                <a:latin typeface="Arial" panose="020B0604020202020204" pitchFamily="34" charset="0"/>
                <a:cs typeface="Arial" panose="020B0604020202020204" pitchFamily="34" charset="0"/>
              </a:rPr>
              <a:t>Que el particular manifieste bajo protesta de decir verdad que</a:t>
            </a:r>
            <a:r>
              <a:rPr lang="es-MX" sz="1300" b="1" dirty="0" smtClean="0">
                <a:latin typeface="Arial" panose="020B0604020202020204" pitchFamily="34" charset="0"/>
                <a:cs typeface="Arial" panose="020B0604020202020204" pitchFamily="34" charset="0"/>
              </a:rPr>
              <a:t> NO </a:t>
            </a:r>
            <a:r>
              <a:rPr lang="es-MX" sz="1300" dirty="0" smtClean="0">
                <a:latin typeface="Arial" panose="020B0604020202020204" pitchFamily="34" charset="0"/>
                <a:cs typeface="Arial" panose="020B0604020202020204" pitchFamily="34" charset="0"/>
              </a:rPr>
              <a:t>desempeña un: </a:t>
            </a:r>
            <a:endParaRPr lang="es-MX" sz="1300" dirty="0">
              <a:latin typeface="Arial" panose="020B0604020202020204" pitchFamily="34" charset="0"/>
              <a:cs typeface="Arial" panose="020B0604020202020204" pitchFamily="34" charset="0"/>
            </a:endParaRPr>
          </a:p>
        </p:txBody>
      </p:sp>
      <p:sp>
        <p:nvSpPr>
          <p:cNvPr id="24" name="CuadroTexto 23"/>
          <p:cNvSpPr txBox="1"/>
          <p:nvPr/>
        </p:nvSpPr>
        <p:spPr>
          <a:xfrm>
            <a:off x="4935475" y="1848860"/>
            <a:ext cx="1525061" cy="292388"/>
          </a:xfrm>
          <a:prstGeom prst="rect">
            <a:avLst/>
          </a:prstGeom>
          <a:noFill/>
        </p:spPr>
        <p:txBody>
          <a:bodyPr wrap="square" rtlCol="0">
            <a:spAutoFit/>
          </a:bodyPr>
          <a:lstStyle/>
          <a:p>
            <a:pPr marL="342900" indent="-342900" algn="ctr">
              <a:buFont typeface="Wingdings" panose="05000000000000000000" pitchFamily="2" charset="2"/>
              <a:buChar char="§"/>
            </a:pPr>
            <a:r>
              <a:rPr lang="es-MX" sz="1300" dirty="0" smtClean="0">
                <a:latin typeface="Arial" panose="020B0604020202020204" pitchFamily="34" charset="0"/>
                <a:cs typeface="Arial" panose="020B0604020202020204" pitchFamily="34" charset="0"/>
              </a:rPr>
              <a:t>Empleo</a:t>
            </a:r>
            <a:endParaRPr lang="es-MX" sz="1300" dirty="0">
              <a:latin typeface="Arial" panose="020B0604020202020204" pitchFamily="34" charset="0"/>
              <a:cs typeface="Arial" panose="020B0604020202020204" pitchFamily="34" charset="0"/>
            </a:endParaRPr>
          </a:p>
        </p:txBody>
      </p:sp>
      <p:sp>
        <p:nvSpPr>
          <p:cNvPr id="25" name="CuadroTexto 24"/>
          <p:cNvSpPr txBox="1"/>
          <p:nvPr/>
        </p:nvSpPr>
        <p:spPr>
          <a:xfrm>
            <a:off x="4782847" y="2463885"/>
            <a:ext cx="2037810" cy="292388"/>
          </a:xfrm>
          <a:prstGeom prst="rect">
            <a:avLst/>
          </a:prstGeom>
          <a:noFill/>
        </p:spPr>
        <p:txBody>
          <a:bodyPr wrap="square" rtlCol="0">
            <a:spAutoFit/>
          </a:bodyPr>
          <a:lstStyle/>
          <a:p>
            <a:pPr marL="342900" indent="-342900" algn="ctr">
              <a:buFont typeface="Wingdings" panose="05000000000000000000" pitchFamily="2" charset="2"/>
              <a:buChar char="§"/>
            </a:pPr>
            <a:r>
              <a:rPr lang="es-MX" sz="1300" dirty="0" smtClean="0">
                <a:latin typeface="Arial" panose="020B0604020202020204" pitchFamily="34" charset="0"/>
                <a:cs typeface="Arial" panose="020B0604020202020204" pitchFamily="34" charset="0"/>
              </a:rPr>
              <a:t>Cargo </a:t>
            </a:r>
            <a:endParaRPr lang="es-MX" sz="1300" dirty="0">
              <a:latin typeface="Arial" panose="020B0604020202020204" pitchFamily="34" charset="0"/>
              <a:cs typeface="Arial" panose="020B0604020202020204" pitchFamily="34" charset="0"/>
            </a:endParaRPr>
          </a:p>
        </p:txBody>
      </p:sp>
      <p:sp>
        <p:nvSpPr>
          <p:cNvPr id="26" name="CuadroTexto 25"/>
          <p:cNvSpPr txBox="1"/>
          <p:nvPr/>
        </p:nvSpPr>
        <p:spPr>
          <a:xfrm>
            <a:off x="4782847" y="3054487"/>
            <a:ext cx="1921432" cy="292388"/>
          </a:xfrm>
          <a:prstGeom prst="rect">
            <a:avLst/>
          </a:prstGeom>
          <a:noFill/>
        </p:spPr>
        <p:txBody>
          <a:bodyPr wrap="square" rtlCol="0">
            <a:spAutoFit/>
          </a:bodyPr>
          <a:lstStyle/>
          <a:p>
            <a:pPr marL="342900" indent="-342900" algn="ctr">
              <a:buFont typeface="Wingdings" panose="05000000000000000000" pitchFamily="2" charset="2"/>
              <a:buChar char="§"/>
            </a:pPr>
            <a:r>
              <a:rPr lang="es-MX" sz="1300" dirty="0" smtClean="0">
                <a:latin typeface="Arial" panose="020B0604020202020204" pitchFamily="34" charset="0"/>
                <a:cs typeface="Arial" panose="020B0604020202020204" pitchFamily="34" charset="0"/>
              </a:rPr>
              <a:t>Comisión</a:t>
            </a:r>
            <a:endParaRPr lang="es-MX" sz="1300" dirty="0">
              <a:latin typeface="Arial" panose="020B0604020202020204" pitchFamily="34" charset="0"/>
              <a:cs typeface="Arial" panose="020B0604020202020204" pitchFamily="34" charset="0"/>
            </a:endParaRPr>
          </a:p>
        </p:txBody>
      </p:sp>
      <p:sp>
        <p:nvSpPr>
          <p:cNvPr id="30" name="CuadroTexto 29"/>
          <p:cNvSpPr txBox="1"/>
          <p:nvPr/>
        </p:nvSpPr>
        <p:spPr>
          <a:xfrm>
            <a:off x="275426" y="4044833"/>
            <a:ext cx="2389332" cy="692497"/>
          </a:xfrm>
          <a:prstGeom prst="rect">
            <a:avLst/>
          </a:prstGeom>
          <a:noFill/>
        </p:spPr>
        <p:txBody>
          <a:bodyPr wrap="square" rtlCol="0">
            <a:spAutoFit/>
          </a:bodyPr>
          <a:lstStyle/>
          <a:p>
            <a:pPr marL="342900" indent="-342900" algn="just">
              <a:buFont typeface="Wingdings" panose="05000000000000000000" pitchFamily="2" charset="2"/>
              <a:buChar char="q"/>
            </a:pPr>
            <a:r>
              <a:rPr lang="es-MX" sz="1300" dirty="0" smtClean="0">
                <a:latin typeface="Arial" panose="020B0604020202020204" pitchFamily="34" charset="0"/>
                <a:cs typeface="Arial" panose="020B0604020202020204" pitchFamily="34" charset="0"/>
              </a:rPr>
              <a:t>Contratación de obra pública o servicios relacionados con ésta.</a:t>
            </a:r>
            <a:endParaRPr lang="es-MX" sz="1300" dirty="0">
              <a:latin typeface="Arial" panose="020B0604020202020204" pitchFamily="34" charset="0"/>
              <a:cs typeface="Arial" panose="020B0604020202020204" pitchFamily="34" charset="0"/>
            </a:endParaRPr>
          </a:p>
        </p:txBody>
      </p:sp>
      <p:sp>
        <p:nvSpPr>
          <p:cNvPr id="2" name="Abrir llave 1"/>
          <p:cNvSpPr/>
          <p:nvPr/>
        </p:nvSpPr>
        <p:spPr>
          <a:xfrm rot="10800000">
            <a:off x="6485416" y="1785002"/>
            <a:ext cx="205534" cy="1597164"/>
          </a:xfrm>
          <a:prstGeom prst="leftBrace">
            <a:avLst>
              <a:gd name="adj1" fmla="val 8333"/>
              <a:gd name="adj2" fmla="val 862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00">
              <a:latin typeface="Arial" panose="020B0604020202020204" pitchFamily="34" charset="0"/>
              <a:cs typeface="Arial" panose="020B0604020202020204" pitchFamily="34" charset="0"/>
            </a:endParaRPr>
          </a:p>
        </p:txBody>
      </p:sp>
      <p:sp>
        <p:nvSpPr>
          <p:cNvPr id="3" name="CuadroTexto 2"/>
          <p:cNvSpPr txBox="1"/>
          <p:nvPr/>
        </p:nvSpPr>
        <p:spPr>
          <a:xfrm>
            <a:off x="6783211" y="1712994"/>
            <a:ext cx="2242407" cy="292388"/>
          </a:xfrm>
          <a:prstGeom prst="rect">
            <a:avLst/>
          </a:prstGeom>
          <a:noFill/>
        </p:spPr>
        <p:txBody>
          <a:bodyPr wrap="square" rtlCol="0">
            <a:spAutoFit/>
          </a:bodyPr>
          <a:lstStyle/>
          <a:p>
            <a:r>
              <a:rPr lang="es-MX" sz="1300" dirty="0" smtClean="0">
                <a:latin typeface="Arial" panose="020B0604020202020204" pitchFamily="34" charset="0"/>
                <a:cs typeface="Arial" panose="020B0604020202020204" pitchFamily="34" charset="0"/>
              </a:rPr>
              <a:t>En el servicio público </a:t>
            </a:r>
            <a:endParaRPr lang="es-MX" sz="1300" dirty="0">
              <a:latin typeface="Arial" panose="020B0604020202020204" pitchFamily="34" charset="0"/>
              <a:cs typeface="Arial" panose="020B0604020202020204" pitchFamily="34" charset="0"/>
            </a:endParaRPr>
          </a:p>
        </p:txBody>
      </p:sp>
      <p:sp>
        <p:nvSpPr>
          <p:cNvPr id="7" name="CuadroTexto 6"/>
          <p:cNvSpPr txBox="1"/>
          <p:nvPr/>
        </p:nvSpPr>
        <p:spPr>
          <a:xfrm>
            <a:off x="6654514" y="2584928"/>
            <a:ext cx="2314675" cy="1015663"/>
          </a:xfrm>
          <a:prstGeom prst="rect">
            <a:avLst/>
          </a:prstGeom>
          <a:noFill/>
        </p:spPr>
        <p:txBody>
          <a:bodyPr wrap="square" rtlCol="0">
            <a:spAutoFit/>
          </a:bodyPr>
          <a:lstStyle/>
          <a:p>
            <a:pPr algn="just"/>
            <a:r>
              <a:rPr lang="es-MX" sz="1200" dirty="0"/>
              <a:t>Que a pesar de desempeñar alguno de ellos, con la formalización del contrato correspondiente,  no se actualiza un conflicto de interés.</a:t>
            </a:r>
          </a:p>
        </p:txBody>
      </p:sp>
      <p:sp>
        <p:nvSpPr>
          <p:cNvPr id="8" name="Flecha abajo 7"/>
          <p:cNvSpPr/>
          <p:nvPr/>
        </p:nvSpPr>
        <p:spPr>
          <a:xfrm>
            <a:off x="3981827" y="3661740"/>
            <a:ext cx="339162" cy="535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00">
              <a:latin typeface="Arial" panose="020B0604020202020204" pitchFamily="34" charset="0"/>
              <a:cs typeface="Arial" panose="020B0604020202020204" pitchFamily="34" charset="0"/>
            </a:endParaRPr>
          </a:p>
        </p:txBody>
      </p:sp>
      <p:sp>
        <p:nvSpPr>
          <p:cNvPr id="10" name="Flecha abajo 9"/>
          <p:cNvSpPr/>
          <p:nvPr/>
        </p:nvSpPr>
        <p:spPr>
          <a:xfrm>
            <a:off x="7659866" y="2077390"/>
            <a:ext cx="331806" cy="386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00">
              <a:latin typeface="Arial" panose="020B0604020202020204" pitchFamily="34" charset="0"/>
              <a:cs typeface="Arial" panose="020B0604020202020204" pitchFamily="34" charset="0"/>
            </a:endParaRPr>
          </a:p>
        </p:txBody>
      </p:sp>
      <p:sp>
        <p:nvSpPr>
          <p:cNvPr id="22" name="CuadroTexto 21"/>
          <p:cNvSpPr txBox="1"/>
          <p:nvPr/>
        </p:nvSpPr>
        <p:spPr>
          <a:xfrm>
            <a:off x="417431" y="1364027"/>
            <a:ext cx="7128792" cy="369332"/>
          </a:xfrm>
          <a:prstGeom prst="rect">
            <a:avLst/>
          </a:prstGeom>
          <a:noFill/>
        </p:spPr>
        <p:txBody>
          <a:bodyPr wrap="square" rtlCol="0">
            <a:spAutoFit/>
          </a:bodyPr>
          <a:lstStyle/>
          <a:p>
            <a:pPr algn="ctr">
              <a:lnSpc>
                <a:spcPct val="90000"/>
              </a:lnSpc>
              <a:spcBef>
                <a:spcPct val="0"/>
              </a:spcBef>
            </a:pPr>
            <a:r>
              <a:rPr lang="es-MX" sz="2000" b="1" dirty="0">
                <a:latin typeface="+mj-lt"/>
              </a:rPr>
              <a:t>El servidor público que OMITA </a:t>
            </a:r>
            <a:r>
              <a:rPr lang="es-MX" sz="2000" b="1" dirty="0" smtClean="0">
                <a:latin typeface="+mj-lt"/>
              </a:rPr>
              <a:t>CERCIORARSE </a:t>
            </a:r>
            <a:r>
              <a:rPr lang="es-MX" sz="2000" b="1" dirty="0">
                <a:latin typeface="+mj-lt"/>
              </a:rPr>
              <a:t>antes de:</a:t>
            </a:r>
          </a:p>
        </p:txBody>
      </p:sp>
      <p:sp>
        <p:nvSpPr>
          <p:cNvPr id="32" name="Elipse 31"/>
          <p:cNvSpPr/>
          <p:nvPr/>
        </p:nvSpPr>
        <p:spPr>
          <a:xfrm>
            <a:off x="1869842" y="4593314"/>
            <a:ext cx="2270110" cy="1643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50" dirty="0">
                <a:latin typeface="Arial" panose="020B0604020202020204" pitchFamily="34" charset="0"/>
                <a:cs typeface="Arial" panose="020B0604020202020204" pitchFamily="34" charset="0"/>
              </a:rPr>
              <a:t>Deberán constar por escrito y hacerse del conocimiento del OIC previo a la celebración del </a:t>
            </a:r>
            <a:r>
              <a:rPr lang="es-MX" sz="1250" dirty="0" smtClean="0">
                <a:latin typeface="Arial" panose="020B0604020202020204" pitchFamily="34" charset="0"/>
                <a:cs typeface="Arial" panose="020B0604020202020204" pitchFamily="34" charset="0"/>
              </a:rPr>
              <a:t>acto </a:t>
            </a:r>
            <a:endParaRPr lang="es-MX" sz="1250" dirty="0">
              <a:latin typeface="Arial" panose="020B0604020202020204" pitchFamily="34" charset="0"/>
              <a:cs typeface="Arial" panose="020B0604020202020204" pitchFamily="34" charset="0"/>
            </a:endParaRPr>
          </a:p>
        </p:txBody>
      </p:sp>
      <p:sp>
        <p:nvSpPr>
          <p:cNvPr id="33" name="Elipse 32"/>
          <p:cNvSpPr/>
          <p:nvPr/>
        </p:nvSpPr>
        <p:spPr>
          <a:xfrm>
            <a:off x="4186109" y="4108754"/>
            <a:ext cx="2319866" cy="1633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50" dirty="0">
                <a:latin typeface="Arial" panose="020B0604020202020204" pitchFamily="34" charset="0"/>
                <a:cs typeface="Arial" panose="020B0604020202020204" pitchFamily="34" charset="0"/>
              </a:rPr>
              <a:t>Cuando sea persona moral deberá presentarse respecto a los socios o accionistas que ejerzan control sobre la sociedad </a:t>
            </a:r>
          </a:p>
        </p:txBody>
      </p:sp>
      <p:sp>
        <p:nvSpPr>
          <p:cNvPr id="11" name="Marcador de número de diapositiva 10"/>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38</a:t>
            </a:fld>
            <a:endParaRPr lang="es-MX"/>
          </a:p>
        </p:txBody>
      </p:sp>
    </p:spTree>
    <p:extLst>
      <p:ext uri="{BB962C8B-B14F-4D97-AF65-F5344CB8AC3E}">
        <p14:creationId xmlns:p14="http://schemas.microsoft.com/office/powerpoint/2010/main" val="3258497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583333" y="1269710"/>
            <a:ext cx="5691107" cy="369332"/>
          </a:xfrm>
          <a:prstGeom prst="rect">
            <a:avLst/>
          </a:prstGeom>
          <a:noFill/>
        </p:spPr>
        <p:txBody>
          <a:bodyPr wrap="square" rtlCol="0">
            <a:spAutoFit/>
          </a:bodyPr>
          <a:lstStyle/>
          <a:p>
            <a:pPr algn="ctr">
              <a:lnSpc>
                <a:spcPct val="90000"/>
              </a:lnSpc>
              <a:spcBef>
                <a:spcPct val="0"/>
              </a:spcBef>
            </a:pPr>
            <a:r>
              <a:rPr lang="es-MX" sz="2000" b="1" dirty="0">
                <a:latin typeface="+mj-lt"/>
              </a:rPr>
              <a:t>También se considerará FALTA NO GRAVE cuando: </a:t>
            </a:r>
          </a:p>
        </p:txBody>
      </p:sp>
      <p:sp>
        <p:nvSpPr>
          <p:cNvPr id="23" name="CuadroTexto 22"/>
          <p:cNvSpPr txBox="1"/>
          <p:nvPr/>
        </p:nvSpPr>
        <p:spPr>
          <a:xfrm>
            <a:off x="6265575" y="-409754"/>
            <a:ext cx="2788619" cy="1200329"/>
          </a:xfrm>
          <a:prstGeom prst="rect">
            <a:avLst/>
          </a:prstGeom>
          <a:noFill/>
        </p:spPr>
        <p:txBody>
          <a:bodyPr wrap="square" rtlCol="0">
            <a:spAutoFit/>
          </a:bodyPr>
          <a:lstStyle/>
          <a:p>
            <a:pPr algn="ctr"/>
            <a:endParaRPr lang="es-MX" b="1" dirty="0" smtClean="0"/>
          </a:p>
          <a:p>
            <a:pPr algn="ctr"/>
            <a:endParaRPr lang="es-MX" b="1" dirty="0"/>
          </a:p>
          <a:p>
            <a:pPr algn="ctr"/>
            <a:endParaRPr lang="es-MX" b="1" dirty="0" smtClean="0"/>
          </a:p>
          <a:p>
            <a:pPr algn="ctr">
              <a:lnSpc>
                <a:spcPct val="90000"/>
              </a:lnSpc>
              <a:spcBef>
                <a:spcPct val="0"/>
              </a:spcBef>
            </a:pPr>
            <a:r>
              <a:rPr lang="es-MX" sz="2000" b="1" dirty="0">
                <a:latin typeface="+mj-lt"/>
              </a:rPr>
              <a:t>Art. 50 LGRA</a:t>
            </a:r>
          </a:p>
        </p:txBody>
      </p:sp>
      <p:sp>
        <p:nvSpPr>
          <p:cNvPr id="15" name="CuadroTexto 14"/>
          <p:cNvSpPr txBox="1"/>
          <p:nvPr/>
        </p:nvSpPr>
        <p:spPr>
          <a:xfrm>
            <a:off x="2312538" y="2150462"/>
            <a:ext cx="1170661" cy="830997"/>
          </a:xfrm>
          <a:prstGeom prst="rect">
            <a:avLst/>
          </a:prstGeom>
          <a:noFill/>
        </p:spPr>
        <p:txBody>
          <a:bodyPr wrap="square" rtlCol="0">
            <a:spAutoFit/>
          </a:bodyPr>
          <a:lstStyle/>
          <a:p>
            <a:pPr marL="342900" indent="-342900" algn="just">
              <a:buFont typeface="Wingdings" panose="05000000000000000000" pitchFamily="2" charset="2"/>
              <a:buChar char="q"/>
            </a:pPr>
            <a:r>
              <a:rPr lang="es-MX" sz="1600" b="1" dirty="0" smtClean="0"/>
              <a:t>Daños</a:t>
            </a:r>
          </a:p>
          <a:p>
            <a:pPr algn="ctr"/>
            <a:endParaRPr lang="es-MX" sz="1600" dirty="0"/>
          </a:p>
          <a:p>
            <a:pPr algn="ctr"/>
            <a:r>
              <a:rPr lang="es-MX" sz="1600" dirty="0" smtClean="0"/>
              <a:t> y   </a:t>
            </a:r>
            <a:endParaRPr lang="es-MX" sz="1600" dirty="0"/>
          </a:p>
        </p:txBody>
      </p:sp>
      <p:sp>
        <p:nvSpPr>
          <p:cNvPr id="19" name="Elipse 18"/>
          <p:cNvSpPr/>
          <p:nvPr/>
        </p:nvSpPr>
        <p:spPr>
          <a:xfrm>
            <a:off x="3472221" y="2470832"/>
            <a:ext cx="1352244" cy="600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De manera</a:t>
            </a:r>
            <a:endParaRPr lang="es-MX" sz="1400" dirty="0"/>
          </a:p>
        </p:txBody>
      </p:sp>
      <p:sp>
        <p:nvSpPr>
          <p:cNvPr id="30" name="CuadroTexto 29"/>
          <p:cNvSpPr txBox="1"/>
          <p:nvPr/>
        </p:nvSpPr>
        <p:spPr>
          <a:xfrm>
            <a:off x="2265715" y="2994052"/>
            <a:ext cx="1394287" cy="338554"/>
          </a:xfrm>
          <a:prstGeom prst="rect">
            <a:avLst/>
          </a:prstGeom>
          <a:noFill/>
        </p:spPr>
        <p:txBody>
          <a:bodyPr wrap="square" rtlCol="0">
            <a:spAutoFit/>
          </a:bodyPr>
          <a:lstStyle/>
          <a:p>
            <a:pPr marL="342900" indent="-342900" algn="just">
              <a:buFont typeface="Wingdings" panose="05000000000000000000" pitchFamily="2" charset="2"/>
              <a:buChar char="q"/>
            </a:pPr>
            <a:r>
              <a:rPr lang="es-MX" sz="1600" b="1" dirty="0" smtClean="0"/>
              <a:t>Perjuicios </a:t>
            </a:r>
            <a:endParaRPr lang="es-MX" sz="1600" b="1" dirty="0"/>
          </a:p>
        </p:txBody>
      </p:sp>
      <p:sp>
        <p:nvSpPr>
          <p:cNvPr id="7" name="CuadroTexto 6"/>
          <p:cNvSpPr txBox="1"/>
          <p:nvPr/>
        </p:nvSpPr>
        <p:spPr>
          <a:xfrm>
            <a:off x="6403625" y="4479567"/>
            <a:ext cx="1840784" cy="1323439"/>
          </a:xfrm>
          <a:prstGeom prst="rect">
            <a:avLst/>
          </a:prstGeom>
          <a:noFill/>
        </p:spPr>
        <p:txBody>
          <a:bodyPr wrap="square" rtlCol="0">
            <a:spAutoFit/>
          </a:bodyPr>
          <a:lstStyle/>
          <a:p>
            <a:pPr algn="ctr"/>
            <a:r>
              <a:rPr lang="es-MX" sz="1600" b="1" dirty="0" smtClean="0"/>
              <a:t>Sin incurrir en alguna de las otras faltas administrativas graves.</a:t>
            </a:r>
            <a:endParaRPr lang="es-MX" sz="1600" b="1" dirty="0"/>
          </a:p>
        </p:txBody>
      </p:sp>
      <p:sp>
        <p:nvSpPr>
          <p:cNvPr id="8" name="Flecha abajo 7"/>
          <p:cNvSpPr/>
          <p:nvPr/>
        </p:nvSpPr>
        <p:spPr>
          <a:xfrm>
            <a:off x="7415780" y="3924690"/>
            <a:ext cx="310719" cy="510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uadroTexto 26"/>
          <p:cNvSpPr txBox="1"/>
          <p:nvPr/>
        </p:nvSpPr>
        <p:spPr>
          <a:xfrm>
            <a:off x="6782498" y="2026518"/>
            <a:ext cx="1577293" cy="954107"/>
          </a:xfrm>
          <a:prstGeom prst="rect">
            <a:avLst/>
          </a:prstGeom>
          <a:noFill/>
        </p:spPr>
        <p:txBody>
          <a:bodyPr wrap="square" rtlCol="0">
            <a:spAutoFit/>
          </a:bodyPr>
          <a:lstStyle/>
          <a:p>
            <a:pPr algn="ctr"/>
            <a:r>
              <a:rPr lang="es-MX" sz="1400" b="1" dirty="0" smtClean="0"/>
              <a:t>Hacienda Pública </a:t>
            </a:r>
          </a:p>
          <a:p>
            <a:pPr algn="ctr"/>
            <a:endParaRPr lang="es-MX" sz="1400" b="1" dirty="0" smtClean="0"/>
          </a:p>
          <a:p>
            <a:pPr algn="ctr"/>
            <a:endParaRPr lang="es-MX" sz="1400" b="1" dirty="0"/>
          </a:p>
          <a:p>
            <a:pPr algn="ctr"/>
            <a:r>
              <a:rPr lang="es-MX" sz="1400" b="1" dirty="0"/>
              <a:t>o</a:t>
            </a:r>
          </a:p>
        </p:txBody>
      </p:sp>
      <p:sp>
        <p:nvSpPr>
          <p:cNvPr id="22" name="Elipse 21"/>
          <p:cNvSpPr/>
          <p:nvPr/>
        </p:nvSpPr>
        <p:spPr>
          <a:xfrm>
            <a:off x="189174" y="2099283"/>
            <a:ext cx="2076541" cy="1168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El servidor público cause: </a:t>
            </a:r>
            <a:endParaRPr lang="es-MX" dirty="0"/>
          </a:p>
        </p:txBody>
      </p:sp>
      <p:sp>
        <p:nvSpPr>
          <p:cNvPr id="28" name="CuadroTexto 27"/>
          <p:cNvSpPr txBox="1"/>
          <p:nvPr/>
        </p:nvSpPr>
        <p:spPr>
          <a:xfrm>
            <a:off x="4838242" y="2233666"/>
            <a:ext cx="1355932" cy="830997"/>
          </a:xfrm>
          <a:prstGeom prst="rect">
            <a:avLst/>
          </a:prstGeom>
          <a:noFill/>
        </p:spPr>
        <p:txBody>
          <a:bodyPr wrap="square" rtlCol="0">
            <a:spAutoFit/>
          </a:bodyPr>
          <a:lstStyle/>
          <a:p>
            <a:pPr marL="342900" indent="-342900" algn="just">
              <a:buFont typeface="Wingdings" panose="05000000000000000000" pitchFamily="2" charset="2"/>
              <a:buChar char="§"/>
            </a:pPr>
            <a:r>
              <a:rPr lang="es-MX" sz="1600" b="1" dirty="0" smtClean="0"/>
              <a:t>Culposa</a:t>
            </a:r>
          </a:p>
          <a:p>
            <a:pPr algn="just"/>
            <a:endParaRPr lang="es-MX" sz="1600" dirty="0"/>
          </a:p>
          <a:p>
            <a:pPr algn="ctr"/>
            <a:r>
              <a:rPr lang="es-MX" sz="1600" dirty="0" smtClean="0"/>
              <a:t> </a:t>
            </a:r>
            <a:r>
              <a:rPr lang="es-MX" sz="1400" b="1" dirty="0"/>
              <a:t>o</a:t>
            </a:r>
            <a:r>
              <a:rPr lang="es-MX" sz="1600" dirty="0" smtClean="0"/>
              <a:t> </a:t>
            </a:r>
            <a:endParaRPr lang="es-MX" sz="1600" dirty="0"/>
          </a:p>
        </p:txBody>
      </p:sp>
      <p:sp>
        <p:nvSpPr>
          <p:cNvPr id="29" name="CuadroTexto 28"/>
          <p:cNvSpPr txBox="1"/>
          <p:nvPr/>
        </p:nvSpPr>
        <p:spPr>
          <a:xfrm>
            <a:off x="4824465" y="3054348"/>
            <a:ext cx="1441110" cy="307777"/>
          </a:xfrm>
          <a:prstGeom prst="rect">
            <a:avLst/>
          </a:prstGeom>
          <a:noFill/>
        </p:spPr>
        <p:txBody>
          <a:bodyPr wrap="square" rtlCol="0">
            <a:spAutoFit/>
          </a:bodyPr>
          <a:lstStyle/>
          <a:p>
            <a:pPr algn="just"/>
            <a:r>
              <a:rPr lang="es-MX" sz="1400" b="1" dirty="0" smtClean="0"/>
              <a:t>NEGLIGENTE</a:t>
            </a:r>
            <a:endParaRPr lang="es-MX" sz="1400" b="1" dirty="0"/>
          </a:p>
        </p:txBody>
      </p:sp>
      <p:sp>
        <p:nvSpPr>
          <p:cNvPr id="31" name="CuadroTexto 30"/>
          <p:cNvSpPr txBox="1"/>
          <p:nvPr/>
        </p:nvSpPr>
        <p:spPr>
          <a:xfrm>
            <a:off x="6832860" y="3128659"/>
            <a:ext cx="1577293" cy="523220"/>
          </a:xfrm>
          <a:prstGeom prst="rect">
            <a:avLst/>
          </a:prstGeom>
          <a:noFill/>
        </p:spPr>
        <p:txBody>
          <a:bodyPr wrap="square" rtlCol="0">
            <a:spAutoFit/>
          </a:bodyPr>
          <a:lstStyle/>
          <a:p>
            <a:pPr algn="ctr"/>
            <a:r>
              <a:rPr lang="es-MX" sz="1400" b="1" dirty="0" smtClean="0"/>
              <a:t>Patrimonio de un Ente Público.</a:t>
            </a:r>
            <a:endParaRPr lang="es-MX" sz="1400" b="1" dirty="0"/>
          </a:p>
        </p:txBody>
      </p:sp>
      <p:sp>
        <p:nvSpPr>
          <p:cNvPr id="11" name="Abrir llave 10"/>
          <p:cNvSpPr/>
          <p:nvPr/>
        </p:nvSpPr>
        <p:spPr>
          <a:xfrm>
            <a:off x="6265575" y="1877554"/>
            <a:ext cx="653106" cy="19637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607" y="3827115"/>
            <a:ext cx="2600325" cy="1762125"/>
          </a:xfrm>
          <a:prstGeom prst="rect">
            <a:avLst/>
          </a:prstGeom>
        </p:spPr>
      </p:pic>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214" y="3801942"/>
            <a:ext cx="2380577" cy="1787298"/>
          </a:xfrm>
          <a:prstGeom prst="rect">
            <a:avLst/>
          </a:prstGeom>
        </p:spPr>
      </p:pic>
      <p:sp>
        <p:nvSpPr>
          <p:cNvPr id="5" name="Marcador de número de diapositiva 4"/>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39</a:t>
            </a:fld>
            <a:endParaRPr lang="es-MX"/>
          </a:p>
        </p:txBody>
      </p:sp>
    </p:spTree>
    <p:extLst>
      <p:ext uri="{BB962C8B-B14F-4D97-AF65-F5344CB8AC3E}">
        <p14:creationId xmlns:p14="http://schemas.microsoft.com/office/powerpoint/2010/main" val="10409424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314227551"/>
              </p:ext>
            </p:extLst>
          </p:nvPr>
        </p:nvGraphicFramePr>
        <p:xfrm>
          <a:off x="1043608" y="476672"/>
          <a:ext cx="756084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32681"/>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2123728" y="-171400"/>
            <a:ext cx="7772400" cy="2387600"/>
          </a:xfrm>
        </p:spPr>
        <p:txBody>
          <a:bodyPr>
            <a:noAutofit/>
          </a:bodyPr>
          <a:lstStyle/>
          <a:p>
            <a:pPr algn="ctr"/>
            <a:r>
              <a:rPr lang="es-MX" sz="3200" b="1" dirty="0">
                <a:solidFill>
                  <a:schemeClr val="tx1"/>
                </a:solidFill>
                <a:latin typeface="Arial" charset="0"/>
                <a:ea typeface="+mn-ea"/>
                <a:cs typeface="+mn-cs"/>
              </a:rPr>
              <a:t>FALTAS ADMINISTRATIVAS </a:t>
            </a:r>
            <a:r>
              <a:rPr lang="es-MX" sz="3200" b="1" dirty="0" smtClean="0">
                <a:solidFill>
                  <a:schemeClr val="tx1"/>
                </a:solidFill>
                <a:latin typeface="Arial" charset="0"/>
                <a:ea typeface="+mn-ea"/>
                <a:cs typeface="+mn-cs"/>
              </a:rPr>
              <a:t/>
            </a:r>
            <a:br>
              <a:rPr lang="es-MX" sz="3200" b="1" dirty="0" smtClean="0">
                <a:solidFill>
                  <a:schemeClr val="tx1"/>
                </a:solidFill>
                <a:latin typeface="Arial" charset="0"/>
                <a:ea typeface="+mn-ea"/>
                <a:cs typeface="+mn-cs"/>
              </a:rPr>
            </a:br>
            <a:r>
              <a:rPr lang="es-MX" sz="3200" b="1" dirty="0" smtClean="0">
                <a:solidFill>
                  <a:schemeClr val="tx1"/>
                </a:solidFill>
                <a:latin typeface="Arial" charset="0"/>
                <a:ea typeface="+mn-ea"/>
                <a:cs typeface="+mn-cs"/>
              </a:rPr>
              <a:t>GRAVES</a:t>
            </a:r>
            <a:endParaRPr lang="es-MX" sz="3200" b="1" dirty="0">
              <a:solidFill>
                <a:schemeClr val="tx1"/>
              </a:solidFill>
              <a:latin typeface="Arial" charset="0"/>
              <a:ea typeface="+mn-ea"/>
              <a:cs typeface="+mn-cs"/>
            </a:endParaRPr>
          </a:p>
        </p:txBody>
      </p:sp>
      <p:sp>
        <p:nvSpPr>
          <p:cNvPr id="6" name="CuadroTexto 5"/>
          <p:cNvSpPr txBox="1"/>
          <p:nvPr/>
        </p:nvSpPr>
        <p:spPr>
          <a:xfrm>
            <a:off x="484383" y="2492896"/>
            <a:ext cx="4176464" cy="1631216"/>
          </a:xfrm>
          <a:prstGeom prst="rect">
            <a:avLst/>
          </a:prstGeom>
          <a:noFill/>
        </p:spPr>
        <p:txBody>
          <a:bodyPr wrap="square" rtlCol="0">
            <a:spAutoFit/>
          </a:bodyPr>
          <a:lstStyle/>
          <a:p>
            <a:pPr algn="just"/>
            <a:r>
              <a:rPr lang="es-MX" sz="2000" dirty="0">
                <a:solidFill>
                  <a:srgbClr val="002060"/>
                </a:solidFill>
              </a:rPr>
              <a:t>Las faltas administrativas </a:t>
            </a:r>
            <a:r>
              <a:rPr lang="es-MX" sz="2000" dirty="0" smtClean="0">
                <a:solidFill>
                  <a:srgbClr val="002060"/>
                </a:solidFill>
              </a:rPr>
              <a:t>graves </a:t>
            </a:r>
            <a:r>
              <a:rPr lang="es-MX" sz="2000" dirty="0">
                <a:solidFill>
                  <a:srgbClr val="002060"/>
                </a:solidFill>
              </a:rPr>
              <a:t>están descritas </a:t>
            </a:r>
            <a:r>
              <a:rPr lang="es-MX" sz="2000" dirty="0" smtClean="0">
                <a:solidFill>
                  <a:srgbClr val="002060"/>
                </a:solidFill>
              </a:rPr>
              <a:t>en los </a:t>
            </a:r>
            <a:r>
              <a:rPr lang="es-ES" sz="2000" dirty="0">
                <a:solidFill>
                  <a:srgbClr val="002060"/>
                </a:solidFill>
              </a:rPr>
              <a:t>artículos </a:t>
            </a:r>
            <a:r>
              <a:rPr lang="es-ES" sz="2000" dirty="0" smtClean="0">
                <a:solidFill>
                  <a:srgbClr val="002060"/>
                </a:solidFill>
              </a:rPr>
              <a:t>51 </a:t>
            </a:r>
            <a:r>
              <a:rPr lang="es-ES" sz="2000" dirty="0">
                <a:solidFill>
                  <a:srgbClr val="002060"/>
                </a:solidFill>
              </a:rPr>
              <a:t>al </a:t>
            </a:r>
            <a:r>
              <a:rPr lang="es-ES" sz="2000" dirty="0" smtClean="0">
                <a:solidFill>
                  <a:srgbClr val="002060"/>
                </a:solidFill>
              </a:rPr>
              <a:t>64 </a:t>
            </a:r>
            <a:r>
              <a:rPr lang="es-ES" sz="2000" dirty="0">
                <a:solidFill>
                  <a:srgbClr val="002060"/>
                </a:solidFill>
              </a:rPr>
              <a:t>de la </a:t>
            </a:r>
            <a:r>
              <a:rPr lang="es-ES" sz="2000" dirty="0" smtClean="0">
                <a:solidFill>
                  <a:srgbClr val="002060"/>
                </a:solidFill>
              </a:rPr>
              <a:t>LGRA, </a:t>
            </a:r>
            <a:r>
              <a:rPr lang="es-MX" sz="2000" dirty="0" smtClean="0">
                <a:solidFill>
                  <a:srgbClr val="002060"/>
                </a:solidFill>
              </a:rPr>
              <a:t>cuya </a:t>
            </a:r>
            <a:r>
              <a:rPr lang="es-MX" sz="2000" dirty="0">
                <a:solidFill>
                  <a:srgbClr val="002060"/>
                </a:solidFill>
              </a:rPr>
              <a:t>sanción corresponde al Tribunal Federal de Justicia Administrativa.</a:t>
            </a:r>
            <a:endParaRPr lang="es-MX" sz="2000" b="1" dirty="0">
              <a:solidFill>
                <a:srgbClr val="002060"/>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5" y="2492896"/>
            <a:ext cx="3096344" cy="2103495"/>
          </a:xfrm>
          <a:prstGeom prst="rect">
            <a:avLst/>
          </a:prstGeom>
        </p:spPr>
      </p:pic>
      <p:sp>
        <p:nvSpPr>
          <p:cNvPr id="8" name="Marcador de número de diapositiva 7"/>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40</a:t>
            </a:fld>
            <a:endParaRPr lang="es-MX"/>
          </a:p>
        </p:txBody>
      </p:sp>
    </p:spTree>
    <p:extLst>
      <p:ext uri="{BB962C8B-B14F-4D97-AF65-F5344CB8AC3E}">
        <p14:creationId xmlns:p14="http://schemas.microsoft.com/office/powerpoint/2010/main" val="17483560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31138"/>
            <a:ext cx="7772400" cy="893606"/>
          </a:xfrm>
        </p:spPr>
        <p:txBody>
          <a:bodyPr>
            <a:normAutofit/>
          </a:bodyPr>
          <a:lstStyle/>
          <a:p>
            <a:pPr algn="r"/>
            <a:r>
              <a:rPr lang="es-MX" sz="2800" b="1" dirty="0" smtClean="0"/>
              <a:t>Cohecho</a:t>
            </a:r>
            <a:r>
              <a:rPr lang="es-MX" sz="3600" b="1" dirty="0" smtClean="0"/>
              <a:t/>
            </a:r>
            <a:br>
              <a:rPr lang="es-MX" sz="3600" b="1" dirty="0" smtClean="0"/>
            </a:br>
            <a:r>
              <a:rPr lang="es-MX" sz="1800" b="1" dirty="0" smtClean="0"/>
              <a:t>Art. 52 LGRA</a:t>
            </a:r>
            <a:endParaRPr lang="es-MX" sz="1800" b="1" dirty="0"/>
          </a:p>
        </p:txBody>
      </p:sp>
      <p:sp>
        <p:nvSpPr>
          <p:cNvPr id="5" name="CuadroTexto 4"/>
          <p:cNvSpPr txBox="1"/>
          <p:nvPr/>
        </p:nvSpPr>
        <p:spPr>
          <a:xfrm>
            <a:off x="232616" y="1050105"/>
            <a:ext cx="7722124" cy="2046714"/>
          </a:xfrm>
          <a:prstGeom prst="rect">
            <a:avLst/>
          </a:prstGeom>
          <a:noFill/>
        </p:spPr>
        <p:txBody>
          <a:bodyPr wrap="square" rtlCol="0">
            <a:spAutoFit/>
          </a:bodyPr>
          <a:lstStyle/>
          <a:p>
            <a:endParaRPr lang="es-MX" sz="1500" dirty="0" smtClean="0"/>
          </a:p>
          <a:p>
            <a:r>
              <a:rPr lang="es-MX" sz="1600" dirty="0" smtClean="0"/>
              <a:t>El </a:t>
            </a:r>
            <a:r>
              <a:rPr lang="es-MX" sz="1600" dirty="0"/>
              <a:t>servidor público </a:t>
            </a:r>
            <a:r>
              <a:rPr lang="es-MX" sz="1600" dirty="0" smtClean="0"/>
              <a:t>que</a:t>
            </a:r>
            <a:r>
              <a:rPr lang="es-MX" sz="1600" b="1" dirty="0"/>
              <a:t> </a:t>
            </a:r>
            <a:r>
              <a:rPr lang="es-MX" sz="1600" dirty="0" smtClean="0"/>
              <a:t>por </a:t>
            </a:r>
            <a:r>
              <a:rPr lang="es-MX" sz="1600" dirty="0"/>
              <a:t>sí o a través de </a:t>
            </a:r>
            <a:r>
              <a:rPr lang="es-MX" sz="1600" dirty="0" smtClean="0"/>
              <a:t>terceros con </a:t>
            </a:r>
            <a:r>
              <a:rPr lang="es-MX" sz="1600" dirty="0"/>
              <a:t>motivo de sus </a:t>
            </a:r>
            <a:r>
              <a:rPr lang="es-MX" sz="1600" dirty="0" smtClean="0"/>
              <a:t>funciones:</a:t>
            </a:r>
          </a:p>
          <a:p>
            <a:endParaRPr lang="es-MX" sz="1600" b="1" dirty="0" smtClean="0"/>
          </a:p>
          <a:p>
            <a:pPr marL="285750" indent="-285750">
              <a:buFont typeface="Arial" panose="020B0604020202020204" pitchFamily="34" charset="0"/>
              <a:buChar char="•"/>
            </a:pPr>
            <a:r>
              <a:rPr lang="es-MX" sz="1600" b="1" dirty="0" smtClean="0"/>
              <a:t>Exija </a:t>
            </a:r>
          </a:p>
          <a:p>
            <a:pPr marL="285750" indent="-285750">
              <a:buFont typeface="Arial" panose="020B0604020202020204" pitchFamily="34" charset="0"/>
              <a:buChar char="•"/>
            </a:pPr>
            <a:r>
              <a:rPr lang="es-MX" sz="1600" b="1" dirty="0" smtClean="0"/>
              <a:t>acepte </a:t>
            </a:r>
          </a:p>
          <a:p>
            <a:pPr marL="285750" indent="-285750">
              <a:buFont typeface="Arial" panose="020B0604020202020204" pitchFamily="34" charset="0"/>
              <a:buChar char="•"/>
            </a:pPr>
            <a:r>
              <a:rPr lang="es-MX" sz="1600" b="1" dirty="0" smtClean="0"/>
              <a:t>obtenga</a:t>
            </a:r>
            <a:r>
              <a:rPr lang="es-MX" sz="1600" dirty="0" smtClean="0"/>
              <a:t> </a:t>
            </a:r>
            <a:endParaRPr lang="es-MX" sz="1600" dirty="0"/>
          </a:p>
          <a:p>
            <a:pPr marL="285750" indent="-285750">
              <a:buFont typeface="Arial" panose="020B0604020202020204" pitchFamily="34" charset="0"/>
              <a:buChar char="•"/>
            </a:pPr>
            <a:r>
              <a:rPr lang="es-MX" sz="1600" b="1" dirty="0" smtClean="0"/>
              <a:t>pretenda</a:t>
            </a:r>
            <a:r>
              <a:rPr lang="es-MX" sz="1600" dirty="0" smtClean="0"/>
              <a:t> </a:t>
            </a:r>
            <a:r>
              <a:rPr lang="es-MX" sz="1600" b="1" dirty="0" smtClean="0"/>
              <a:t>obtener</a:t>
            </a:r>
            <a:endParaRPr lang="es-MX" sz="1600" dirty="0" smtClean="0"/>
          </a:p>
          <a:p>
            <a:endParaRPr lang="es-MX" sz="1600" dirty="0" smtClean="0"/>
          </a:p>
        </p:txBody>
      </p:sp>
      <p:sp>
        <p:nvSpPr>
          <p:cNvPr id="12" name="CuadroTexto 11"/>
          <p:cNvSpPr txBox="1"/>
          <p:nvPr/>
        </p:nvSpPr>
        <p:spPr>
          <a:xfrm>
            <a:off x="5313720" y="1603075"/>
            <a:ext cx="3830280" cy="2031325"/>
          </a:xfrm>
          <a:prstGeom prst="rect">
            <a:avLst/>
          </a:prstGeom>
          <a:noFill/>
        </p:spPr>
        <p:txBody>
          <a:bodyPr wrap="square" rtlCol="0">
            <a:spAutoFit/>
          </a:bodyPr>
          <a:lstStyle/>
          <a:p>
            <a:pPr marL="171450" indent="-171450">
              <a:buFont typeface="Wingdings" panose="05000000000000000000" pitchFamily="2" charset="2"/>
              <a:buChar char="ü"/>
            </a:pPr>
            <a:r>
              <a:rPr lang="es-MX" sz="1400" dirty="0"/>
              <a:t>Dinero</a:t>
            </a:r>
          </a:p>
          <a:p>
            <a:pPr marL="171450" indent="-171450">
              <a:buFont typeface="Wingdings" panose="05000000000000000000" pitchFamily="2" charset="2"/>
              <a:buChar char="ü"/>
            </a:pPr>
            <a:r>
              <a:rPr lang="es-MX" sz="1400" dirty="0"/>
              <a:t>Valores</a:t>
            </a:r>
          </a:p>
          <a:p>
            <a:pPr marL="171450" indent="-171450">
              <a:buFont typeface="Wingdings" panose="05000000000000000000" pitchFamily="2" charset="2"/>
              <a:buChar char="ü"/>
            </a:pPr>
            <a:r>
              <a:rPr lang="es-MX" sz="1400" dirty="0"/>
              <a:t>bienes muebles o inmuebles </a:t>
            </a:r>
          </a:p>
          <a:p>
            <a:pPr marL="171450" indent="-171450">
              <a:buFont typeface="Wingdings" panose="05000000000000000000" pitchFamily="2" charset="2"/>
              <a:buChar char="ü"/>
            </a:pPr>
            <a:r>
              <a:rPr lang="es-MX" sz="1400" dirty="0"/>
              <a:t>enajenación </a:t>
            </a:r>
            <a:r>
              <a:rPr lang="es-MX" sz="1400" dirty="0" smtClean="0"/>
              <a:t>bienes en precio </a:t>
            </a:r>
            <a:r>
              <a:rPr lang="es-MX" sz="1400" dirty="0"/>
              <a:t>inferior al del </a:t>
            </a:r>
            <a:r>
              <a:rPr lang="es-MX" sz="1400" dirty="0" smtClean="0"/>
              <a:t>mercado </a:t>
            </a:r>
            <a:endParaRPr lang="es-MX" sz="1400" dirty="0"/>
          </a:p>
          <a:p>
            <a:pPr marL="171450" indent="-171450">
              <a:buFont typeface="Wingdings" panose="05000000000000000000" pitchFamily="2" charset="2"/>
              <a:buChar char="ü"/>
            </a:pPr>
            <a:r>
              <a:rPr lang="es-MX" sz="1400" dirty="0"/>
              <a:t>donaciones </a:t>
            </a:r>
          </a:p>
          <a:p>
            <a:pPr marL="171450" indent="-171450">
              <a:buFont typeface="Wingdings" panose="05000000000000000000" pitchFamily="2" charset="2"/>
              <a:buChar char="ü"/>
            </a:pPr>
            <a:r>
              <a:rPr lang="es-MX" sz="1400" dirty="0" smtClean="0"/>
              <a:t>Servicios</a:t>
            </a:r>
            <a:r>
              <a:rPr lang="es-MX" sz="1400" dirty="0"/>
              <a:t> </a:t>
            </a:r>
            <a:endParaRPr lang="es-MX" sz="1400" dirty="0" smtClean="0"/>
          </a:p>
          <a:p>
            <a:pPr marL="171450" indent="-171450">
              <a:buFont typeface="Wingdings" panose="05000000000000000000" pitchFamily="2" charset="2"/>
              <a:buChar char="ü"/>
            </a:pPr>
            <a:r>
              <a:rPr lang="es-MX" sz="1400" dirty="0" smtClean="0"/>
              <a:t>empleos </a:t>
            </a:r>
            <a:r>
              <a:rPr lang="es-MX" sz="1400" dirty="0"/>
              <a:t>y </a:t>
            </a:r>
          </a:p>
          <a:p>
            <a:pPr marL="171450" indent="-171450">
              <a:buFont typeface="Wingdings" panose="05000000000000000000" pitchFamily="2" charset="2"/>
              <a:buChar char="ü"/>
            </a:pPr>
            <a:r>
              <a:rPr lang="es-MX" sz="1400" dirty="0"/>
              <a:t>demás beneficios indebidos </a:t>
            </a:r>
          </a:p>
        </p:txBody>
      </p:sp>
      <p:sp>
        <p:nvSpPr>
          <p:cNvPr id="9" name="Elipse 8"/>
          <p:cNvSpPr/>
          <p:nvPr/>
        </p:nvSpPr>
        <p:spPr>
          <a:xfrm>
            <a:off x="2300357" y="1915204"/>
            <a:ext cx="2622815" cy="1081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smtClean="0"/>
          </a:p>
          <a:p>
            <a:pPr algn="ctr"/>
            <a:r>
              <a:rPr lang="es-MX" sz="2400" b="1" dirty="0" smtClean="0"/>
              <a:t>Un </a:t>
            </a:r>
            <a:r>
              <a:rPr lang="es-MX" sz="2400" b="1" dirty="0"/>
              <a:t>b</a:t>
            </a:r>
            <a:r>
              <a:rPr lang="es-MX" sz="2400" b="1" dirty="0" smtClean="0"/>
              <a:t>eneficio  </a:t>
            </a:r>
            <a:endParaRPr lang="es-MX" sz="2400" b="1" dirty="0"/>
          </a:p>
          <a:p>
            <a:pPr algn="ctr"/>
            <a:r>
              <a:rPr lang="es-MX" sz="1200" dirty="0"/>
              <a:t>No comprendido dentro de su remuneración </a:t>
            </a:r>
          </a:p>
          <a:p>
            <a:pPr algn="ctr"/>
            <a:endParaRPr lang="es-MX" dirty="0"/>
          </a:p>
        </p:txBody>
      </p:sp>
      <p:sp>
        <p:nvSpPr>
          <p:cNvPr id="11" name="Rectángulo redondeado 10"/>
          <p:cNvSpPr/>
          <p:nvPr/>
        </p:nvSpPr>
        <p:spPr>
          <a:xfrm>
            <a:off x="251520" y="3510502"/>
            <a:ext cx="4940027" cy="16693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MX" sz="1400" dirty="0">
                <a:solidFill>
                  <a:schemeClr val="tx1"/>
                </a:solidFill>
              </a:rPr>
              <a:t>para sí </a:t>
            </a:r>
          </a:p>
          <a:p>
            <a:pPr marL="285750" indent="-285750" algn="just">
              <a:buFont typeface="Arial" panose="020B0604020202020204" pitchFamily="34" charset="0"/>
              <a:buChar char="•"/>
            </a:pPr>
            <a:r>
              <a:rPr lang="es-MX" sz="1400" dirty="0">
                <a:solidFill>
                  <a:schemeClr val="tx1"/>
                </a:solidFill>
              </a:rPr>
              <a:t>para su cónyuge </a:t>
            </a:r>
          </a:p>
          <a:p>
            <a:pPr marL="285750" indent="-285750" algn="just">
              <a:buFont typeface="Arial" panose="020B0604020202020204" pitchFamily="34" charset="0"/>
              <a:buChar char="•"/>
            </a:pPr>
            <a:r>
              <a:rPr lang="es-MX" sz="1400" dirty="0">
                <a:solidFill>
                  <a:schemeClr val="tx1"/>
                </a:solidFill>
              </a:rPr>
              <a:t>parientes consanguíneos</a:t>
            </a:r>
          </a:p>
          <a:p>
            <a:pPr marL="285750" indent="-285750" algn="just">
              <a:buFont typeface="Arial" panose="020B0604020202020204" pitchFamily="34" charset="0"/>
              <a:buChar char="•"/>
            </a:pPr>
            <a:r>
              <a:rPr lang="es-MX" sz="1400" dirty="0">
                <a:solidFill>
                  <a:schemeClr val="tx1"/>
                </a:solidFill>
              </a:rPr>
              <a:t>parientes civiles </a:t>
            </a:r>
          </a:p>
          <a:p>
            <a:pPr marL="285750" indent="-285750" algn="just">
              <a:buFont typeface="Arial" panose="020B0604020202020204" pitchFamily="34" charset="0"/>
              <a:buChar char="•"/>
            </a:pPr>
            <a:r>
              <a:rPr lang="es-MX" sz="1400" dirty="0">
                <a:solidFill>
                  <a:schemeClr val="tx1"/>
                </a:solidFill>
              </a:rPr>
              <a:t>terceros </a:t>
            </a:r>
            <a:r>
              <a:rPr lang="es-MX" sz="1400" dirty="0" smtClean="0">
                <a:solidFill>
                  <a:schemeClr val="tx1"/>
                </a:solidFill>
              </a:rPr>
              <a:t>(con quien mantenga relaciones </a:t>
            </a:r>
            <a:r>
              <a:rPr lang="es-MX" sz="1400" dirty="0">
                <a:solidFill>
                  <a:schemeClr val="tx1"/>
                </a:solidFill>
              </a:rPr>
              <a:t>profesionales, laborales o de negocios</a:t>
            </a:r>
            <a:r>
              <a:rPr lang="es-MX" sz="1400" dirty="0" smtClean="0">
                <a:solidFill>
                  <a:schemeClr val="tx1"/>
                </a:solidFill>
              </a:rPr>
              <a:t>); o </a:t>
            </a:r>
          </a:p>
          <a:p>
            <a:pPr marL="285750" indent="-285750" algn="just">
              <a:buFont typeface="Arial" panose="020B0604020202020204" pitchFamily="34" charset="0"/>
              <a:buChar char="•"/>
            </a:pPr>
            <a:r>
              <a:rPr lang="es-MX" sz="1400" dirty="0" smtClean="0">
                <a:solidFill>
                  <a:schemeClr val="tx1"/>
                </a:solidFill>
              </a:rPr>
              <a:t>socios </a:t>
            </a:r>
            <a:r>
              <a:rPr lang="es-MX" sz="1400" dirty="0">
                <a:solidFill>
                  <a:schemeClr val="tx1"/>
                </a:solidFill>
              </a:rPr>
              <a:t>o sociedades de las que el servidor público o las personas antes referidas formen parte.</a:t>
            </a:r>
          </a:p>
        </p:txBody>
      </p:sp>
      <p:cxnSp>
        <p:nvCxnSpPr>
          <p:cNvPr id="15" name="Conector recto de flecha 14"/>
          <p:cNvCxnSpPr/>
          <p:nvPr/>
        </p:nvCxnSpPr>
        <p:spPr>
          <a:xfrm>
            <a:off x="3611764" y="3104069"/>
            <a:ext cx="0" cy="243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Imagen 15"/>
          <p:cNvPicPr>
            <a:picLocks noChangeAspect="1"/>
          </p:cNvPicPr>
          <p:nvPr/>
        </p:nvPicPr>
        <p:blipFill>
          <a:blip r:embed="rId2"/>
          <a:stretch>
            <a:fillRect/>
          </a:stretch>
        </p:blipFill>
        <p:spPr>
          <a:xfrm>
            <a:off x="5664788" y="3628838"/>
            <a:ext cx="2391051" cy="1669387"/>
          </a:xfrm>
          <a:prstGeom prst="rect">
            <a:avLst/>
          </a:prstGeom>
        </p:spPr>
      </p:pic>
      <p:sp>
        <p:nvSpPr>
          <p:cNvPr id="6" name="Abrir llave 5"/>
          <p:cNvSpPr/>
          <p:nvPr/>
        </p:nvSpPr>
        <p:spPr>
          <a:xfrm>
            <a:off x="4992562" y="1730597"/>
            <a:ext cx="299518" cy="1776283"/>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Marcador de número de diapositiva 6"/>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41</a:t>
            </a:fld>
            <a:endParaRPr lang="es-MX"/>
          </a:p>
        </p:txBody>
      </p:sp>
    </p:spTree>
    <p:extLst>
      <p:ext uri="{BB962C8B-B14F-4D97-AF65-F5344CB8AC3E}">
        <p14:creationId xmlns:p14="http://schemas.microsoft.com/office/powerpoint/2010/main" val="39202429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431206" y="1292069"/>
            <a:ext cx="3937140" cy="300082"/>
          </a:xfrm>
          <a:prstGeom prst="rect">
            <a:avLst/>
          </a:prstGeom>
          <a:noFill/>
        </p:spPr>
        <p:txBody>
          <a:bodyPr wrap="square" rtlCol="0">
            <a:spAutoFit/>
          </a:bodyPr>
          <a:lstStyle/>
          <a:p>
            <a:r>
              <a:rPr lang="es-MX" sz="1350" dirty="0" smtClean="0"/>
              <a:t>Cuando el </a:t>
            </a:r>
            <a:r>
              <a:rPr lang="es-MX" sz="1350" b="1" dirty="0" smtClean="0"/>
              <a:t>servidor público</a:t>
            </a:r>
            <a:r>
              <a:rPr lang="es-MX" sz="1350" dirty="0" smtClean="0"/>
              <a:t>:</a:t>
            </a:r>
            <a:endParaRPr lang="es-MX" sz="1350" dirty="0"/>
          </a:p>
        </p:txBody>
      </p:sp>
      <p:sp>
        <p:nvSpPr>
          <p:cNvPr id="15" name="Rectángulo 14"/>
          <p:cNvSpPr/>
          <p:nvPr/>
        </p:nvSpPr>
        <p:spPr>
          <a:xfrm>
            <a:off x="6156176" y="324868"/>
            <a:ext cx="2256854" cy="1096967"/>
          </a:xfrm>
          <a:prstGeom prst="rect">
            <a:avLst/>
          </a:prstGeom>
        </p:spPr>
        <p:txBody>
          <a:bodyPr wrap="square">
            <a:spAutoFit/>
          </a:bodyPr>
          <a:lstStyle/>
          <a:p>
            <a:pPr algn="ctr" defTabSz="914400">
              <a:lnSpc>
                <a:spcPct val="90000"/>
              </a:lnSpc>
              <a:spcBef>
                <a:spcPct val="0"/>
              </a:spcBef>
            </a:pPr>
            <a:r>
              <a:rPr lang="es-MX" sz="2800" b="1" dirty="0">
                <a:latin typeface="+mj-lt"/>
                <a:ea typeface="+mj-ea"/>
                <a:cs typeface="+mj-cs"/>
              </a:rPr>
              <a:t>Peculado</a:t>
            </a:r>
          </a:p>
          <a:p>
            <a:pPr algn="ctr" defTabSz="914400">
              <a:lnSpc>
                <a:spcPct val="90000"/>
              </a:lnSpc>
              <a:spcBef>
                <a:spcPct val="0"/>
              </a:spcBef>
            </a:pPr>
            <a:r>
              <a:rPr lang="es-MX" sz="2800" b="1" dirty="0">
                <a:latin typeface="+mj-lt"/>
                <a:ea typeface="+mj-ea"/>
                <a:cs typeface="+mj-cs"/>
              </a:rPr>
              <a:t>Art. 53 LGRA</a:t>
            </a:r>
          </a:p>
          <a:p>
            <a:pPr algn="ctr">
              <a:lnSpc>
                <a:spcPct val="107000"/>
              </a:lnSpc>
            </a:pPr>
            <a:endParaRPr lang="es-MX" sz="1500" b="1" dirty="0">
              <a:latin typeface="Arial" panose="020B0604020202020204" pitchFamily="34" charset="0"/>
              <a:ea typeface="Calibri" panose="020F0502020204030204" pitchFamily="34" charset="0"/>
              <a:cs typeface="Arial" panose="020B0604020202020204" pitchFamily="34" charset="0"/>
            </a:endParaRPr>
          </a:p>
        </p:txBody>
      </p:sp>
      <p:sp>
        <p:nvSpPr>
          <p:cNvPr id="22" name="Rectángulo 21"/>
          <p:cNvSpPr/>
          <p:nvPr/>
        </p:nvSpPr>
        <p:spPr>
          <a:xfrm>
            <a:off x="702670" y="1687924"/>
            <a:ext cx="2198077" cy="913135"/>
          </a:xfrm>
          <a:prstGeom prst="rect">
            <a:avLst/>
          </a:prstGeom>
        </p:spPr>
        <p:txBody>
          <a:bodyPr wrap="square">
            <a:spAutoFit/>
          </a:bodyPr>
          <a:lstStyle/>
          <a:p>
            <a:pPr marL="214313" indent="-214313" algn="just">
              <a:lnSpc>
                <a:spcPct val="107000"/>
              </a:lnSpc>
              <a:spcAft>
                <a:spcPts val="600"/>
              </a:spcAft>
              <a:buFont typeface="Wingdings" panose="05000000000000000000" pitchFamily="2" charset="2"/>
              <a:buChar char="q"/>
            </a:pPr>
            <a:r>
              <a:rPr lang="es-MX" sz="1350" b="1" dirty="0" smtClean="0"/>
              <a:t>autorice</a:t>
            </a:r>
            <a:r>
              <a:rPr lang="es-MX" sz="1350" dirty="0" smtClean="0"/>
              <a:t> </a:t>
            </a:r>
            <a:endParaRPr lang="es-MX" sz="1350" dirty="0"/>
          </a:p>
          <a:p>
            <a:pPr marL="214313" indent="-214313" algn="just">
              <a:lnSpc>
                <a:spcPct val="107000"/>
              </a:lnSpc>
              <a:spcAft>
                <a:spcPts val="600"/>
              </a:spcAft>
              <a:buFont typeface="Wingdings" panose="05000000000000000000" pitchFamily="2" charset="2"/>
              <a:buChar char="q"/>
            </a:pPr>
            <a:r>
              <a:rPr lang="es-MX" sz="1350" b="1" dirty="0" smtClean="0"/>
              <a:t>solicite</a:t>
            </a:r>
            <a:endParaRPr lang="es-MX" sz="1350" dirty="0"/>
          </a:p>
          <a:p>
            <a:pPr marL="214313" indent="-214313" algn="just">
              <a:lnSpc>
                <a:spcPct val="107000"/>
              </a:lnSpc>
              <a:spcAft>
                <a:spcPts val="600"/>
              </a:spcAft>
              <a:buFont typeface="Wingdings" panose="05000000000000000000" pitchFamily="2" charset="2"/>
              <a:buChar char="q"/>
            </a:pPr>
            <a:r>
              <a:rPr lang="es-MX" sz="1350" b="1" dirty="0" smtClean="0"/>
              <a:t>realice </a:t>
            </a:r>
            <a:r>
              <a:rPr lang="es-MX" sz="1350" b="1" dirty="0"/>
              <a:t>actos</a:t>
            </a:r>
            <a:endParaRPr lang="es-MX" sz="1350" dirty="0"/>
          </a:p>
        </p:txBody>
      </p:sp>
      <p:sp>
        <p:nvSpPr>
          <p:cNvPr id="24" name="Rectángulo 23"/>
          <p:cNvSpPr/>
          <p:nvPr/>
        </p:nvSpPr>
        <p:spPr>
          <a:xfrm>
            <a:off x="2357752" y="1662017"/>
            <a:ext cx="2629687" cy="2018630"/>
          </a:xfrm>
          <a:prstGeom prst="rect">
            <a:avLst/>
          </a:prstGeom>
        </p:spPr>
        <p:txBody>
          <a:bodyPr wrap="square">
            <a:spAutoFit/>
          </a:bodyPr>
          <a:lstStyle/>
          <a:p>
            <a:pPr algn="just">
              <a:lnSpc>
                <a:spcPct val="107000"/>
              </a:lnSpc>
              <a:spcAft>
                <a:spcPts val="600"/>
              </a:spcAft>
            </a:pPr>
            <a:r>
              <a:rPr lang="es-MX" sz="1300" dirty="0" smtClean="0"/>
              <a:t>Para el uso o apropiación </a:t>
            </a:r>
            <a:r>
              <a:rPr lang="es-MX" sz="1300" dirty="0"/>
              <a:t>para </a:t>
            </a:r>
            <a:r>
              <a:rPr lang="es-ES" sz="1300" dirty="0"/>
              <a:t>sí o para su cónyuge, </a:t>
            </a:r>
            <a:r>
              <a:rPr lang="es-ES" sz="1300" dirty="0" smtClean="0"/>
              <a:t>o parientes </a:t>
            </a:r>
            <a:r>
              <a:rPr lang="es-ES" sz="1300" dirty="0"/>
              <a:t>consanguíneos, parientes civiles o para terceros con los que tenga relaciones profesionales, laborales o de negocios, o para socios o sociedades de las que el servidor público o las personas antes referidas formen </a:t>
            </a:r>
            <a:r>
              <a:rPr lang="es-ES" sz="1300" dirty="0" smtClean="0"/>
              <a:t>parte.</a:t>
            </a:r>
            <a:endParaRPr lang="es-MX" sz="1300" dirty="0"/>
          </a:p>
        </p:txBody>
      </p:sp>
      <p:pic>
        <p:nvPicPr>
          <p:cNvPr id="25" name="Imagen 24" descr="Resultado de imagen para peculado dibujos"/>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3220"/>
          <a:stretch/>
        </p:blipFill>
        <p:spPr bwMode="auto">
          <a:xfrm>
            <a:off x="3319632" y="3848935"/>
            <a:ext cx="2729177" cy="1504677"/>
          </a:xfrm>
          <a:prstGeom prst="rect">
            <a:avLst/>
          </a:prstGeom>
          <a:ln>
            <a:noFill/>
          </a:ln>
          <a:effectLst>
            <a:softEdge rad="112500"/>
          </a:effectLst>
        </p:spPr>
      </p:pic>
      <p:sp>
        <p:nvSpPr>
          <p:cNvPr id="17" name="Rectángulo 16"/>
          <p:cNvSpPr/>
          <p:nvPr/>
        </p:nvSpPr>
        <p:spPr>
          <a:xfrm>
            <a:off x="5484149" y="1973636"/>
            <a:ext cx="1679654" cy="314638"/>
          </a:xfrm>
          <a:prstGeom prst="rect">
            <a:avLst/>
          </a:prstGeom>
        </p:spPr>
        <p:txBody>
          <a:bodyPr wrap="square">
            <a:spAutoFit/>
          </a:bodyPr>
          <a:lstStyle/>
          <a:p>
            <a:pPr algn="just">
              <a:lnSpc>
                <a:spcPct val="107000"/>
              </a:lnSpc>
              <a:spcAft>
                <a:spcPts val="600"/>
              </a:spcAft>
            </a:pPr>
            <a:r>
              <a:rPr lang="es-MX" sz="1350" dirty="0" smtClean="0"/>
              <a:t>De recursos públicos </a:t>
            </a:r>
            <a:endParaRPr lang="es-MX" sz="1350" dirty="0"/>
          </a:p>
        </p:txBody>
      </p:sp>
      <p:sp>
        <p:nvSpPr>
          <p:cNvPr id="2" name="Abrir llave 1"/>
          <p:cNvSpPr/>
          <p:nvPr/>
        </p:nvSpPr>
        <p:spPr>
          <a:xfrm>
            <a:off x="7179633" y="1599268"/>
            <a:ext cx="108065" cy="10798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 name="CuadroTexto 2"/>
          <p:cNvSpPr txBox="1"/>
          <p:nvPr/>
        </p:nvSpPr>
        <p:spPr>
          <a:xfrm>
            <a:off x="7303528" y="1588727"/>
            <a:ext cx="1973750" cy="1092607"/>
          </a:xfrm>
          <a:prstGeom prst="rect">
            <a:avLst/>
          </a:prstGeom>
          <a:noFill/>
        </p:spPr>
        <p:txBody>
          <a:bodyPr wrap="square" rtlCol="0">
            <a:spAutoFit/>
          </a:bodyPr>
          <a:lstStyle/>
          <a:p>
            <a:r>
              <a:rPr lang="es-MX" sz="1300" dirty="0" smtClean="0"/>
              <a:t>Materiales</a:t>
            </a:r>
          </a:p>
          <a:p>
            <a:endParaRPr lang="es-MX" sz="1300" dirty="0" smtClean="0"/>
          </a:p>
          <a:p>
            <a:r>
              <a:rPr lang="es-MX" sz="1300" dirty="0" smtClean="0"/>
              <a:t>Humanos</a:t>
            </a:r>
          </a:p>
          <a:p>
            <a:endParaRPr lang="es-MX" sz="1300" dirty="0" smtClean="0"/>
          </a:p>
          <a:p>
            <a:r>
              <a:rPr lang="es-MX" sz="1300" dirty="0" smtClean="0"/>
              <a:t>Financieros</a:t>
            </a:r>
            <a:endParaRPr lang="es-MX" sz="1300" dirty="0"/>
          </a:p>
        </p:txBody>
      </p:sp>
      <p:sp>
        <p:nvSpPr>
          <p:cNvPr id="4" name="Flecha derecha 3"/>
          <p:cNvSpPr/>
          <p:nvPr/>
        </p:nvSpPr>
        <p:spPr>
          <a:xfrm>
            <a:off x="1801708" y="1974853"/>
            <a:ext cx="506001" cy="293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Flecha derecha 4"/>
          <p:cNvSpPr/>
          <p:nvPr/>
        </p:nvSpPr>
        <p:spPr>
          <a:xfrm>
            <a:off x="5018446" y="2019682"/>
            <a:ext cx="423949" cy="283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abajo 5"/>
          <p:cNvSpPr/>
          <p:nvPr/>
        </p:nvSpPr>
        <p:spPr>
          <a:xfrm>
            <a:off x="7087600" y="2924944"/>
            <a:ext cx="303972" cy="365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a:off x="6228184" y="3305963"/>
            <a:ext cx="2022804" cy="692497"/>
          </a:xfrm>
          <a:prstGeom prst="rect">
            <a:avLst/>
          </a:prstGeom>
          <a:noFill/>
        </p:spPr>
        <p:txBody>
          <a:bodyPr wrap="square" rtlCol="0">
            <a:spAutoFit/>
          </a:bodyPr>
          <a:lstStyle/>
          <a:p>
            <a:pPr algn="just"/>
            <a:r>
              <a:rPr lang="es-MX" sz="1300" dirty="0" smtClean="0"/>
              <a:t>Sin fundamento jurídico o en contraposición a las normas aplicables. </a:t>
            </a:r>
            <a:endParaRPr lang="es-MX" sz="1300" dirty="0"/>
          </a:p>
        </p:txBody>
      </p:sp>
      <p:sp>
        <p:nvSpPr>
          <p:cNvPr id="12" name="Marcador de número de diapositiva 11"/>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42</a:t>
            </a:fld>
            <a:endParaRPr lang="es-MX"/>
          </a:p>
        </p:txBody>
      </p:sp>
    </p:spTree>
    <p:extLst>
      <p:ext uri="{BB962C8B-B14F-4D97-AF65-F5344CB8AC3E}">
        <p14:creationId xmlns:p14="http://schemas.microsoft.com/office/powerpoint/2010/main" val="12352869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438476" y="1444021"/>
            <a:ext cx="3937140" cy="369332"/>
          </a:xfrm>
          <a:prstGeom prst="rect">
            <a:avLst/>
          </a:prstGeom>
          <a:noFill/>
        </p:spPr>
        <p:txBody>
          <a:bodyPr wrap="square" rtlCol="0">
            <a:spAutoFit/>
          </a:bodyPr>
          <a:lstStyle/>
          <a:p>
            <a:r>
              <a:rPr lang="es-MX" dirty="0" smtClean="0"/>
              <a:t>El </a:t>
            </a:r>
            <a:r>
              <a:rPr lang="es-MX" b="1" dirty="0" smtClean="0"/>
              <a:t>servidor público</a:t>
            </a:r>
            <a:r>
              <a:rPr lang="es-MX" dirty="0" smtClean="0"/>
              <a:t> que: </a:t>
            </a:r>
            <a:endParaRPr lang="es-MX" dirty="0"/>
          </a:p>
        </p:txBody>
      </p:sp>
      <p:sp>
        <p:nvSpPr>
          <p:cNvPr id="13" name="Cerrar llave 12"/>
          <p:cNvSpPr/>
          <p:nvPr/>
        </p:nvSpPr>
        <p:spPr>
          <a:xfrm>
            <a:off x="5568674" y="1824456"/>
            <a:ext cx="401312" cy="12311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15" name="Rectángulo 14"/>
          <p:cNvSpPr/>
          <p:nvPr/>
        </p:nvSpPr>
        <p:spPr>
          <a:xfrm>
            <a:off x="4716016" y="306889"/>
            <a:ext cx="4129022" cy="867930"/>
          </a:xfrm>
          <a:prstGeom prst="rect">
            <a:avLst/>
          </a:prstGeom>
        </p:spPr>
        <p:txBody>
          <a:bodyPr wrap="square">
            <a:spAutoFit/>
          </a:bodyPr>
          <a:lstStyle/>
          <a:p>
            <a:pPr algn="ctr" defTabSz="914400">
              <a:lnSpc>
                <a:spcPct val="90000"/>
              </a:lnSpc>
              <a:spcBef>
                <a:spcPct val="0"/>
              </a:spcBef>
            </a:pPr>
            <a:r>
              <a:rPr lang="es-MX" sz="2800" b="1" dirty="0">
                <a:latin typeface="+mj-lt"/>
                <a:ea typeface="+mj-ea"/>
                <a:cs typeface="+mj-cs"/>
              </a:rPr>
              <a:t>Desvío de Recursos Públicos</a:t>
            </a:r>
          </a:p>
          <a:p>
            <a:pPr algn="ctr" defTabSz="914400">
              <a:lnSpc>
                <a:spcPct val="90000"/>
              </a:lnSpc>
              <a:spcBef>
                <a:spcPct val="0"/>
              </a:spcBef>
            </a:pPr>
            <a:r>
              <a:rPr lang="es-MX" sz="2800" b="1" dirty="0">
                <a:latin typeface="+mj-lt"/>
                <a:ea typeface="+mj-ea"/>
                <a:cs typeface="+mj-cs"/>
              </a:rPr>
              <a:t>Art. 54 LGRA</a:t>
            </a:r>
          </a:p>
        </p:txBody>
      </p:sp>
      <p:pic>
        <p:nvPicPr>
          <p:cNvPr id="20" name="Imagen 19" descr="Resultado de imagen para DESVIO DE RECURSOS PUBLICOS dibujos"/>
          <p:cNvPicPr/>
          <p:nvPr/>
        </p:nvPicPr>
        <p:blipFill>
          <a:blip r:embed="rId2">
            <a:extLst>
              <a:ext uri="{28A0092B-C50C-407E-A947-70E740481C1C}">
                <a14:useLocalDpi xmlns:a14="http://schemas.microsoft.com/office/drawing/2010/main" val="0"/>
              </a:ext>
            </a:extLst>
          </a:blip>
          <a:srcRect/>
          <a:stretch>
            <a:fillRect/>
          </a:stretch>
        </p:blipFill>
        <p:spPr bwMode="auto">
          <a:xfrm>
            <a:off x="1622029" y="3455574"/>
            <a:ext cx="2949971" cy="1783299"/>
          </a:xfrm>
          <a:prstGeom prst="rect">
            <a:avLst/>
          </a:prstGeom>
          <a:noFill/>
          <a:ln>
            <a:noFill/>
          </a:ln>
        </p:spPr>
      </p:pic>
      <p:sp>
        <p:nvSpPr>
          <p:cNvPr id="22" name="Rectángulo 21"/>
          <p:cNvSpPr/>
          <p:nvPr/>
        </p:nvSpPr>
        <p:spPr>
          <a:xfrm>
            <a:off x="1568325" y="2047534"/>
            <a:ext cx="2198077" cy="1122167"/>
          </a:xfrm>
          <a:prstGeom prst="rect">
            <a:avLst/>
          </a:prstGeom>
        </p:spPr>
        <p:txBody>
          <a:bodyPr wrap="square">
            <a:spAutoFit/>
          </a:bodyPr>
          <a:lstStyle/>
          <a:p>
            <a:pPr marL="214313" indent="-214313" algn="just">
              <a:lnSpc>
                <a:spcPct val="107000"/>
              </a:lnSpc>
              <a:spcAft>
                <a:spcPts val="600"/>
              </a:spcAft>
              <a:buFont typeface="Wingdings" panose="05000000000000000000" pitchFamily="2" charset="2"/>
              <a:buChar char="q"/>
            </a:pPr>
            <a:r>
              <a:rPr lang="es-MX" b="1" dirty="0" smtClean="0"/>
              <a:t>autorice</a:t>
            </a:r>
            <a:r>
              <a:rPr lang="es-MX" dirty="0" smtClean="0"/>
              <a:t> </a:t>
            </a:r>
            <a:endParaRPr lang="es-MX" dirty="0"/>
          </a:p>
          <a:p>
            <a:pPr marL="214313" indent="-214313" algn="just">
              <a:lnSpc>
                <a:spcPct val="107000"/>
              </a:lnSpc>
              <a:spcAft>
                <a:spcPts val="600"/>
              </a:spcAft>
              <a:buFont typeface="Wingdings" panose="05000000000000000000" pitchFamily="2" charset="2"/>
              <a:buChar char="q"/>
            </a:pPr>
            <a:r>
              <a:rPr lang="es-MX" b="1" dirty="0" smtClean="0"/>
              <a:t>solicite</a:t>
            </a:r>
            <a:endParaRPr lang="es-MX" dirty="0"/>
          </a:p>
          <a:p>
            <a:pPr marL="214313" indent="-214313" algn="just">
              <a:lnSpc>
                <a:spcPct val="107000"/>
              </a:lnSpc>
              <a:spcAft>
                <a:spcPts val="600"/>
              </a:spcAft>
              <a:buFont typeface="Wingdings" panose="05000000000000000000" pitchFamily="2" charset="2"/>
              <a:buChar char="q"/>
            </a:pPr>
            <a:r>
              <a:rPr lang="es-MX" b="1" dirty="0" smtClean="0"/>
              <a:t>realice </a:t>
            </a:r>
            <a:r>
              <a:rPr lang="es-MX" b="1" dirty="0"/>
              <a:t>actos</a:t>
            </a:r>
            <a:endParaRPr lang="es-MX" dirty="0"/>
          </a:p>
        </p:txBody>
      </p:sp>
      <p:sp>
        <p:nvSpPr>
          <p:cNvPr id="23" name="Rectángulo 22"/>
          <p:cNvSpPr/>
          <p:nvPr/>
        </p:nvSpPr>
        <p:spPr>
          <a:xfrm>
            <a:off x="3612011" y="2099226"/>
            <a:ext cx="1934516" cy="1102353"/>
          </a:xfrm>
          <a:prstGeom prst="rect">
            <a:avLst/>
          </a:prstGeom>
        </p:spPr>
        <p:txBody>
          <a:bodyPr wrap="square">
            <a:spAutoFit/>
          </a:bodyPr>
          <a:lstStyle/>
          <a:p>
            <a:pPr algn="just">
              <a:lnSpc>
                <a:spcPct val="107000"/>
              </a:lnSpc>
              <a:spcAft>
                <a:spcPts val="600"/>
              </a:spcAft>
            </a:pPr>
            <a:r>
              <a:rPr lang="es-MX" sz="1300" dirty="0" smtClean="0"/>
              <a:t>Para la asignación o desvío de recursos públicos.</a:t>
            </a:r>
          </a:p>
          <a:p>
            <a:pPr algn="just">
              <a:lnSpc>
                <a:spcPct val="107000"/>
              </a:lnSpc>
              <a:spcAft>
                <a:spcPts val="600"/>
              </a:spcAft>
            </a:pPr>
            <a:endParaRPr lang="es-MX" sz="1300" dirty="0"/>
          </a:p>
        </p:txBody>
      </p:sp>
      <p:sp>
        <p:nvSpPr>
          <p:cNvPr id="24" name="CuadroTexto 23"/>
          <p:cNvSpPr txBox="1"/>
          <p:nvPr/>
        </p:nvSpPr>
        <p:spPr>
          <a:xfrm>
            <a:off x="5992133" y="1692106"/>
            <a:ext cx="1973750" cy="1323439"/>
          </a:xfrm>
          <a:prstGeom prst="rect">
            <a:avLst/>
          </a:prstGeom>
          <a:noFill/>
        </p:spPr>
        <p:txBody>
          <a:bodyPr wrap="square" rtlCol="0">
            <a:spAutoFit/>
          </a:bodyPr>
          <a:lstStyle/>
          <a:p>
            <a:r>
              <a:rPr lang="es-MX" sz="1600" b="1" dirty="0" smtClean="0"/>
              <a:t>Materiales</a:t>
            </a:r>
          </a:p>
          <a:p>
            <a:endParaRPr lang="es-MX" sz="1600" b="1" dirty="0" smtClean="0"/>
          </a:p>
          <a:p>
            <a:r>
              <a:rPr lang="es-MX" sz="1600" b="1" dirty="0" smtClean="0"/>
              <a:t>Humanos</a:t>
            </a:r>
          </a:p>
          <a:p>
            <a:endParaRPr lang="es-MX" sz="1600" b="1" dirty="0" smtClean="0"/>
          </a:p>
          <a:p>
            <a:r>
              <a:rPr lang="es-MX" sz="1600" b="1" dirty="0" smtClean="0"/>
              <a:t>Financieros</a:t>
            </a:r>
            <a:endParaRPr lang="es-MX" sz="1600" b="1" dirty="0"/>
          </a:p>
        </p:txBody>
      </p:sp>
      <p:sp>
        <p:nvSpPr>
          <p:cNvPr id="2" name="Flecha derecha 1"/>
          <p:cNvSpPr/>
          <p:nvPr/>
        </p:nvSpPr>
        <p:spPr>
          <a:xfrm>
            <a:off x="2957658" y="2342187"/>
            <a:ext cx="365816" cy="217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Flecha abajo 2"/>
          <p:cNvSpPr/>
          <p:nvPr/>
        </p:nvSpPr>
        <p:spPr>
          <a:xfrm>
            <a:off x="6399148" y="3079101"/>
            <a:ext cx="182880" cy="2449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p:cNvSpPr txBox="1"/>
          <p:nvPr/>
        </p:nvSpPr>
        <p:spPr>
          <a:xfrm>
            <a:off x="5570626" y="3365255"/>
            <a:ext cx="2022804" cy="692497"/>
          </a:xfrm>
          <a:prstGeom prst="rect">
            <a:avLst/>
          </a:prstGeom>
          <a:noFill/>
        </p:spPr>
        <p:txBody>
          <a:bodyPr wrap="square" rtlCol="0">
            <a:spAutoFit/>
          </a:bodyPr>
          <a:lstStyle/>
          <a:p>
            <a:pPr algn="just"/>
            <a:r>
              <a:rPr lang="es-MX" sz="1300" dirty="0" smtClean="0"/>
              <a:t>Sin fundamento jurídico o en contraposición a las normas aplicables. </a:t>
            </a:r>
            <a:endParaRPr lang="es-MX" sz="1300" dirty="0"/>
          </a:p>
        </p:txBody>
      </p:sp>
      <p:sp>
        <p:nvSpPr>
          <p:cNvPr id="7" name="Marcador de número de diapositiva 6"/>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43</a:t>
            </a:fld>
            <a:endParaRPr lang="es-MX"/>
          </a:p>
        </p:txBody>
      </p:sp>
    </p:spTree>
    <p:extLst>
      <p:ext uri="{BB962C8B-B14F-4D97-AF65-F5344CB8AC3E}">
        <p14:creationId xmlns:p14="http://schemas.microsoft.com/office/powerpoint/2010/main" val="7762569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52838" y="-243408"/>
            <a:ext cx="5359265" cy="2186660"/>
          </a:xfrm>
        </p:spPr>
        <p:txBody>
          <a:bodyPr>
            <a:noAutofit/>
          </a:bodyPr>
          <a:lstStyle/>
          <a:p>
            <a:r>
              <a:rPr lang="es-MX" sz="2800" b="1" dirty="0"/>
              <a:t>Utilización indebida </a:t>
            </a:r>
            <a:br>
              <a:rPr lang="es-MX" sz="2800" b="1" dirty="0"/>
            </a:br>
            <a:r>
              <a:rPr lang="es-MX" sz="2800" b="1" dirty="0"/>
              <a:t>de información</a:t>
            </a:r>
            <a:br>
              <a:rPr lang="es-MX" sz="2800" b="1" dirty="0"/>
            </a:br>
            <a:r>
              <a:rPr lang="es-MX" sz="2800" b="1" dirty="0"/>
              <a:t>Art. 55 </a:t>
            </a:r>
            <a:r>
              <a:rPr lang="es-MX" sz="2800" b="1" dirty="0" smtClean="0"/>
              <a:t>y 56 LGRA</a:t>
            </a:r>
            <a:endParaRPr lang="es-MX" sz="2800" b="1" dirty="0"/>
          </a:p>
        </p:txBody>
      </p:sp>
      <p:sp>
        <p:nvSpPr>
          <p:cNvPr id="5" name="CuadroTexto 4"/>
          <p:cNvSpPr txBox="1"/>
          <p:nvPr/>
        </p:nvSpPr>
        <p:spPr>
          <a:xfrm>
            <a:off x="260709" y="1289872"/>
            <a:ext cx="8622582" cy="2000548"/>
          </a:xfrm>
          <a:prstGeom prst="rect">
            <a:avLst/>
          </a:prstGeom>
          <a:noFill/>
        </p:spPr>
        <p:txBody>
          <a:bodyPr wrap="square" rtlCol="0">
            <a:spAutoFit/>
          </a:bodyPr>
          <a:lstStyle/>
          <a:p>
            <a:r>
              <a:rPr lang="es-MX" dirty="0"/>
              <a:t>El </a:t>
            </a:r>
            <a:r>
              <a:rPr lang="es-MX" b="1" dirty="0"/>
              <a:t>servidor público</a:t>
            </a:r>
            <a:r>
              <a:rPr lang="es-MX" dirty="0"/>
              <a:t> que: </a:t>
            </a:r>
          </a:p>
          <a:p>
            <a:endParaRPr lang="es-MX" sz="1400" dirty="0" smtClean="0"/>
          </a:p>
          <a:p>
            <a:endParaRPr lang="es-MX" sz="1400" dirty="0" smtClean="0"/>
          </a:p>
          <a:p>
            <a:endParaRPr lang="es-MX" sz="1400" dirty="0"/>
          </a:p>
          <a:p>
            <a:pPr marL="257168" indent="-257168">
              <a:buFont typeface="Arial" panose="020B0604020202020204" pitchFamily="34" charset="0"/>
              <a:buChar char="•"/>
            </a:pPr>
            <a:r>
              <a:rPr lang="es-MX" b="1" dirty="0" smtClean="0"/>
              <a:t>Adquiera</a:t>
            </a:r>
          </a:p>
          <a:p>
            <a:pPr marL="257168" indent="-257168">
              <a:buFont typeface="Arial" panose="020B0604020202020204" pitchFamily="34" charset="0"/>
              <a:buChar char="•"/>
            </a:pPr>
            <a:endParaRPr lang="es-MX" sz="1400" b="1" dirty="0"/>
          </a:p>
          <a:p>
            <a:pPr marL="257168" indent="-257168">
              <a:buFont typeface="Arial" panose="020B0604020202020204" pitchFamily="34" charset="0"/>
              <a:buChar char="•"/>
            </a:pPr>
            <a:endParaRPr lang="es-MX" sz="1400" dirty="0"/>
          </a:p>
          <a:p>
            <a:pPr marL="257168" indent="-257168">
              <a:buFont typeface="Arial" panose="020B0604020202020204" pitchFamily="34" charset="0"/>
              <a:buChar char="•"/>
            </a:pPr>
            <a:r>
              <a:rPr lang="es-MX" b="1" dirty="0" smtClean="0"/>
              <a:t>Obtenga</a:t>
            </a:r>
            <a:endParaRPr lang="es-MX" dirty="0"/>
          </a:p>
        </p:txBody>
      </p:sp>
      <p:sp>
        <p:nvSpPr>
          <p:cNvPr id="8" name="Flecha derecha 7"/>
          <p:cNvSpPr/>
          <p:nvPr/>
        </p:nvSpPr>
        <p:spPr>
          <a:xfrm>
            <a:off x="1253919" y="2528662"/>
            <a:ext cx="537328" cy="446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600"/>
          </a:p>
        </p:txBody>
      </p:sp>
      <p:sp>
        <p:nvSpPr>
          <p:cNvPr id="10" name="CuadroTexto 9"/>
          <p:cNvSpPr txBox="1"/>
          <p:nvPr/>
        </p:nvSpPr>
        <p:spPr>
          <a:xfrm>
            <a:off x="5087550" y="1921004"/>
            <a:ext cx="1795106" cy="1600438"/>
          </a:xfrm>
          <a:prstGeom prst="rect">
            <a:avLst/>
          </a:prstGeom>
          <a:noFill/>
        </p:spPr>
        <p:txBody>
          <a:bodyPr wrap="square" rtlCol="0">
            <a:spAutoFit/>
          </a:bodyPr>
          <a:lstStyle/>
          <a:p>
            <a:r>
              <a:rPr lang="es-MX" sz="1400" dirty="0" smtClean="0"/>
              <a:t>Bienes </a:t>
            </a:r>
            <a:r>
              <a:rPr lang="es-MX" sz="1400" dirty="0"/>
              <a:t>inmuebles, muebles y </a:t>
            </a:r>
            <a:r>
              <a:rPr lang="es-MX" sz="1400" dirty="0" smtClean="0"/>
              <a:t>valores que pudieran incrementar su valor o que pudieran mejorar sus condiciones. </a:t>
            </a:r>
            <a:endParaRPr lang="es-MX" sz="1400" dirty="0"/>
          </a:p>
        </p:txBody>
      </p:sp>
      <p:sp>
        <p:nvSpPr>
          <p:cNvPr id="15" name="CuadroTexto 14"/>
          <p:cNvSpPr txBox="1"/>
          <p:nvPr/>
        </p:nvSpPr>
        <p:spPr>
          <a:xfrm>
            <a:off x="5087550" y="3478092"/>
            <a:ext cx="1704556" cy="523220"/>
          </a:xfrm>
          <a:prstGeom prst="rect">
            <a:avLst/>
          </a:prstGeom>
          <a:noFill/>
        </p:spPr>
        <p:txBody>
          <a:bodyPr wrap="square" rtlCol="0">
            <a:spAutoFit/>
          </a:bodyPr>
          <a:lstStyle/>
          <a:p>
            <a:r>
              <a:rPr lang="es-MX" sz="1400" dirty="0" smtClean="0"/>
              <a:t>Una ventaja </a:t>
            </a:r>
            <a:r>
              <a:rPr lang="es-MX" sz="1400" dirty="0"/>
              <a:t>o beneficio privado</a:t>
            </a:r>
          </a:p>
        </p:txBody>
      </p:sp>
      <p:sp>
        <p:nvSpPr>
          <p:cNvPr id="14" name="Igual que 13"/>
          <p:cNvSpPr/>
          <p:nvPr/>
        </p:nvSpPr>
        <p:spPr>
          <a:xfrm>
            <a:off x="6711519" y="2659287"/>
            <a:ext cx="639478" cy="66425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600">
              <a:solidFill>
                <a:schemeClr val="tx1"/>
              </a:solidFill>
            </a:endParaRPr>
          </a:p>
        </p:txBody>
      </p:sp>
      <p:pic>
        <p:nvPicPr>
          <p:cNvPr id="1028" name="Picture 4" descr="Resultado de imagen para utilización indebida de inform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979" y="4178566"/>
            <a:ext cx="2691283" cy="968718"/>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41"/>
          <p:cNvSpPr txBox="1"/>
          <p:nvPr/>
        </p:nvSpPr>
        <p:spPr>
          <a:xfrm>
            <a:off x="499358" y="3924128"/>
            <a:ext cx="4475260" cy="954107"/>
          </a:xfrm>
          <a:prstGeom prst="rect">
            <a:avLst/>
          </a:prstGeom>
          <a:noFill/>
        </p:spPr>
        <p:txBody>
          <a:bodyPr wrap="square" rtlCol="0">
            <a:spAutoFit/>
          </a:bodyPr>
          <a:lstStyle/>
          <a:p>
            <a:pPr algn="just"/>
            <a:r>
              <a:rPr lang="es-MX" sz="1400" dirty="0"/>
              <a:t>La restricción para hacer uso de </a:t>
            </a:r>
            <a:r>
              <a:rPr lang="es-MX" sz="1400" dirty="0" smtClean="0"/>
              <a:t>información privilegiada </a:t>
            </a:r>
            <a:r>
              <a:rPr lang="es-MX" sz="1400" dirty="0"/>
              <a:t>s</a:t>
            </a:r>
            <a:r>
              <a:rPr lang="es-MX" sz="1400" dirty="0" smtClean="0"/>
              <a:t>erá aplicable incluso un año después de que el servidor público se haya retirado del empleo, cargo o comisión.</a:t>
            </a:r>
            <a:endParaRPr lang="es-MX" sz="1400" dirty="0"/>
          </a:p>
        </p:txBody>
      </p:sp>
      <p:sp>
        <p:nvSpPr>
          <p:cNvPr id="3" name="CuadroTexto 2"/>
          <p:cNvSpPr txBox="1"/>
          <p:nvPr/>
        </p:nvSpPr>
        <p:spPr>
          <a:xfrm>
            <a:off x="1791248" y="1943252"/>
            <a:ext cx="3123183" cy="1815882"/>
          </a:xfrm>
          <a:prstGeom prst="rect">
            <a:avLst/>
          </a:prstGeom>
          <a:noFill/>
        </p:spPr>
        <p:txBody>
          <a:bodyPr wrap="square" rtlCol="0">
            <a:spAutoFit/>
          </a:bodyPr>
          <a:lstStyle/>
          <a:p>
            <a:pPr algn="just"/>
            <a:r>
              <a:rPr lang="es-MX" sz="1400" dirty="0" smtClean="0"/>
              <a:t>Para </a:t>
            </a:r>
            <a:r>
              <a:rPr lang="es-MX" sz="1400" dirty="0"/>
              <a:t>sí o para </a:t>
            </a:r>
            <a:r>
              <a:rPr lang="es-ES" sz="1400" dirty="0"/>
              <a:t>su cónyuge, parientes consanguíneos, parientes civiles o para terceros con los que tenga relaciones profesionales, laborales o de negocios, o para socios o sociedades de las que el servidor público o las personas antes referidas formen parte.</a:t>
            </a:r>
            <a:endParaRPr lang="es-MX" sz="1400" dirty="0"/>
          </a:p>
        </p:txBody>
      </p:sp>
      <p:sp>
        <p:nvSpPr>
          <p:cNvPr id="6" name="Abrir llave 5"/>
          <p:cNvSpPr/>
          <p:nvPr/>
        </p:nvSpPr>
        <p:spPr>
          <a:xfrm>
            <a:off x="4974617" y="1627391"/>
            <a:ext cx="207818" cy="24354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9" name="Marcador de número de diapositiva 8"/>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44</a:t>
            </a:fld>
            <a:endParaRPr lang="es-MX"/>
          </a:p>
        </p:txBody>
      </p:sp>
      <p:sp>
        <p:nvSpPr>
          <p:cNvPr id="19" name="CuadroTexto 18"/>
          <p:cNvSpPr txBox="1"/>
          <p:nvPr/>
        </p:nvSpPr>
        <p:spPr>
          <a:xfrm>
            <a:off x="7339112" y="2233269"/>
            <a:ext cx="1147202" cy="1384995"/>
          </a:xfrm>
          <a:prstGeom prst="rect">
            <a:avLst/>
          </a:prstGeom>
          <a:noFill/>
        </p:spPr>
        <p:txBody>
          <a:bodyPr wrap="square" rtlCol="0">
            <a:spAutoFit/>
          </a:bodyPr>
          <a:lstStyle/>
          <a:p>
            <a:pPr algn="just"/>
            <a:r>
              <a:rPr lang="es-MX" sz="1200" dirty="0"/>
              <a:t>como resultado de la </a:t>
            </a:r>
            <a:r>
              <a:rPr lang="es-MX" sz="1200" dirty="0" smtClean="0"/>
              <a:t>información privilegiada </a:t>
            </a:r>
            <a:r>
              <a:rPr lang="es-MX" sz="1200" dirty="0"/>
              <a:t>de la que </a:t>
            </a:r>
            <a:r>
              <a:rPr lang="es-MX" sz="1200" dirty="0" smtClean="0"/>
              <a:t>haya </a:t>
            </a:r>
            <a:r>
              <a:rPr lang="es-MX" sz="1200" dirty="0"/>
              <a:t>tenido conocimiento.</a:t>
            </a:r>
          </a:p>
        </p:txBody>
      </p:sp>
    </p:spTree>
    <p:extLst>
      <p:ext uri="{BB962C8B-B14F-4D97-AF65-F5344CB8AC3E}">
        <p14:creationId xmlns:p14="http://schemas.microsoft.com/office/powerpoint/2010/main" val="3229634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23928" y="289789"/>
            <a:ext cx="4785498" cy="1292712"/>
          </a:xfrm>
        </p:spPr>
        <p:txBody>
          <a:bodyPr>
            <a:noAutofit/>
          </a:bodyPr>
          <a:lstStyle/>
          <a:p>
            <a:r>
              <a:rPr lang="es-MX" sz="2800" b="1" dirty="0"/>
              <a:t>Abuso de Funciones </a:t>
            </a:r>
            <a:br>
              <a:rPr lang="es-MX" sz="2800" b="1" dirty="0"/>
            </a:br>
            <a:r>
              <a:rPr lang="es-MX" sz="2800" b="1" dirty="0"/>
              <a:t>Art. 57 LGRA</a:t>
            </a:r>
          </a:p>
        </p:txBody>
      </p:sp>
      <p:sp>
        <p:nvSpPr>
          <p:cNvPr id="10" name="CuadroTexto 9"/>
          <p:cNvSpPr txBox="1"/>
          <p:nvPr/>
        </p:nvSpPr>
        <p:spPr>
          <a:xfrm>
            <a:off x="6164340" y="1381206"/>
            <a:ext cx="2224084" cy="3139321"/>
          </a:xfrm>
          <a:prstGeom prst="rect">
            <a:avLst/>
          </a:prstGeom>
          <a:noFill/>
        </p:spPr>
        <p:txBody>
          <a:bodyPr wrap="square" rtlCol="0">
            <a:spAutoFit/>
          </a:bodyPr>
          <a:lstStyle/>
          <a:p>
            <a:pPr algn="just"/>
            <a:r>
              <a:rPr lang="es-MX" sz="1400" dirty="0" smtClean="0"/>
              <a:t>Que generen un </a:t>
            </a:r>
            <a:r>
              <a:rPr lang="es-MX" sz="1400" dirty="0"/>
              <a:t>beneficio para sí o para </a:t>
            </a:r>
            <a:r>
              <a:rPr lang="es-ES" sz="1400" dirty="0"/>
              <a:t>su cónyuge, parientes consanguíneos, parientes civiles o para terceros con los que tenga relaciones profesionales, laborales o de negocios, o para socios o sociedades de las que el servidor público o las personas antes referidas formen parte</a:t>
            </a:r>
            <a:r>
              <a:rPr lang="es-MX" sz="1400" dirty="0" smtClean="0"/>
              <a:t> </a:t>
            </a:r>
            <a:r>
              <a:rPr lang="es-MX" sz="1400" dirty="0"/>
              <a:t>o para causar perjuicio a alguna persona o al servicio público.</a:t>
            </a:r>
          </a:p>
          <a:p>
            <a:pPr algn="just"/>
            <a:endParaRPr lang="es-MX" sz="1600" dirty="0"/>
          </a:p>
        </p:txBody>
      </p:sp>
      <p:pic>
        <p:nvPicPr>
          <p:cNvPr id="1026" name="Picture 2" descr="Resultado de imagen para imagenes abuso de funcio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256" y="3328178"/>
            <a:ext cx="2790744" cy="1537580"/>
          </a:xfrm>
          <a:prstGeom prst="rect">
            <a:avLst/>
          </a:prstGeom>
          <a:noFill/>
          <a:extLst>
            <a:ext uri="{909E8E84-426E-40DD-AFC4-6F175D3DCCD1}">
              <a14:hiddenFill xmlns:a14="http://schemas.microsoft.com/office/drawing/2010/main">
                <a:solidFill>
                  <a:srgbClr val="FFFFFF"/>
                </a:solidFill>
              </a14:hiddenFill>
            </a:ext>
          </a:extLst>
        </p:spPr>
      </p:pic>
      <p:sp>
        <p:nvSpPr>
          <p:cNvPr id="7" name="Abrir llave 6"/>
          <p:cNvSpPr/>
          <p:nvPr/>
        </p:nvSpPr>
        <p:spPr>
          <a:xfrm>
            <a:off x="1087626" y="1922125"/>
            <a:ext cx="327952" cy="114211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 name="CuadroTexto 2"/>
          <p:cNvSpPr txBox="1"/>
          <p:nvPr/>
        </p:nvSpPr>
        <p:spPr>
          <a:xfrm>
            <a:off x="499357" y="1397835"/>
            <a:ext cx="2551414" cy="369332"/>
          </a:xfrm>
          <a:prstGeom prst="rect">
            <a:avLst/>
          </a:prstGeom>
          <a:noFill/>
        </p:spPr>
        <p:txBody>
          <a:bodyPr wrap="square" rtlCol="0">
            <a:spAutoFit/>
          </a:bodyPr>
          <a:lstStyle/>
          <a:p>
            <a:r>
              <a:rPr lang="es-MX"/>
              <a:t>El </a:t>
            </a:r>
            <a:r>
              <a:rPr lang="es-MX" b="1"/>
              <a:t>servidor público</a:t>
            </a:r>
            <a:r>
              <a:rPr lang="es-MX"/>
              <a:t> que: </a:t>
            </a:r>
            <a:endParaRPr lang="es-MX" dirty="0"/>
          </a:p>
        </p:txBody>
      </p:sp>
      <p:sp>
        <p:nvSpPr>
          <p:cNvPr id="6" name="CuadroTexto 5"/>
          <p:cNvSpPr txBox="1"/>
          <p:nvPr/>
        </p:nvSpPr>
        <p:spPr>
          <a:xfrm>
            <a:off x="270857" y="2289147"/>
            <a:ext cx="846275" cy="369332"/>
          </a:xfrm>
          <a:prstGeom prst="rect">
            <a:avLst/>
          </a:prstGeom>
          <a:noFill/>
        </p:spPr>
        <p:txBody>
          <a:bodyPr wrap="square" rtlCol="0">
            <a:spAutoFit/>
          </a:bodyPr>
          <a:lstStyle/>
          <a:p>
            <a:r>
              <a:rPr lang="es-MX" b="1" dirty="0" smtClean="0"/>
              <a:t>Ejerza</a:t>
            </a:r>
            <a:endParaRPr lang="es-MX" b="1" dirty="0"/>
          </a:p>
        </p:txBody>
      </p:sp>
      <p:sp>
        <p:nvSpPr>
          <p:cNvPr id="8" name="CuadroTexto 7"/>
          <p:cNvSpPr txBox="1"/>
          <p:nvPr/>
        </p:nvSpPr>
        <p:spPr>
          <a:xfrm>
            <a:off x="1335668" y="1974114"/>
            <a:ext cx="2310402" cy="1077218"/>
          </a:xfrm>
          <a:prstGeom prst="rect">
            <a:avLst/>
          </a:prstGeom>
          <a:noFill/>
        </p:spPr>
        <p:txBody>
          <a:bodyPr wrap="square" rtlCol="0">
            <a:spAutoFit/>
          </a:bodyPr>
          <a:lstStyle/>
          <a:p>
            <a:r>
              <a:rPr lang="es-MX" sz="1600" dirty="0" smtClean="0"/>
              <a:t>Atribuciones que no tenga conferidas. </a:t>
            </a:r>
          </a:p>
          <a:p>
            <a:r>
              <a:rPr lang="es-MX" sz="1600" dirty="0" smtClean="0"/>
              <a:t>              o</a:t>
            </a:r>
            <a:endParaRPr lang="es-MX" sz="1600" dirty="0"/>
          </a:p>
          <a:p>
            <a:r>
              <a:rPr lang="es-MX" sz="1600" dirty="0" smtClean="0"/>
              <a:t>Se valga de las que tenga.</a:t>
            </a:r>
            <a:endParaRPr lang="es-MX" sz="1600" dirty="0"/>
          </a:p>
        </p:txBody>
      </p:sp>
      <p:sp>
        <p:nvSpPr>
          <p:cNvPr id="9" name="Flecha derecha 8"/>
          <p:cNvSpPr/>
          <p:nvPr/>
        </p:nvSpPr>
        <p:spPr>
          <a:xfrm>
            <a:off x="3309149" y="2267933"/>
            <a:ext cx="482138"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p:cNvSpPr txBox="1"/>
          <p:nvPr/>
        </p:nvSpPr>
        <p:spPr>
          <a:xfrm>
            <a:off x="3835468" y="1907018"/>
            <a:ext cx="1711757" cy="1077218"/>
          </a:xfrm>
          <a:prstGeom prst="rect">
            <a:avLst/>
          </a:prstGeom>
          <a:noFill/>
        </p:spPr>
        <p:txBody>
          <a:bodyPr wrap="square" rtlCol="0">
            <a:spAutoFit/>
          </a:bodyPr>
          <a:lstStyle/>
          <a:p>
            <a:pPr algn="just"/>
            <a:r>
              <a:rPr lang="es-MX" sz="1600" dirty="0" smtClean="0"/>
              <a:t>Para realizar o inducir actos u omisiones arbitrarios. </a:t>
            </a:r>
            <a:endParaRPr lang="es-MX" sz="1600" dirty="0"/>
          </a:p>
        </p:txBody>
      </p:sp>
      <p:sp>
        <p:nvSpPr>
          <p:cNvPr id="17" name="Flecha derecha 16"/>
          <p:cNvSpPr/>
          <p:nvPr/>
        </p:nvSpPr>
        <p:spPr>
          <a:xfrm>
            <a:off x="5591406" y="2274652"/>
            <a:ext cx="482138"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Marcador de número de diapositiva 12"/>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45</a:t>
            </a:fld>
            <a:endParaRPr lang="es-MX"/>
          </a:p>
        </p:txBody>
      </p:sp>
    </p:spTree>
    <p:extLst>
      <p:ext uri="{BB962C8B-B14F-4D97-AF65-F5344CB8AC3E}">
        <p14:creationId xmlns:p14="http://schemas.microsoft.com/office/powerpoint/2010/main" val="1948821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660550" y="354255"/>
            <a:ext cx="3180797" cy="801043"/>
          </a:xfrm>
        </p:spPr>
        <p:txBody>
          <a:bodyPr>
            <a:noAutofit/>
          </a:bodyPr>
          <a:lstStyle/>
          <a:p>
            <a:r>
              <a:rPr lang="es-MX" sz="2800" b="1" dirty="0"/>
              <a:t>Conflicto de Interés</a:t>
            </a:r>
            <a:br>
              <a:rPr lang="es-MX" sz="2800" b="1" dirty="0"/>
            </a:br>
            <a:r>
              <a:rPr lang="es-MX" sz="2800" b="1" dirty="0"/>
              <a:t>Art. 58 LGRA</a:t>
            </a:r>
          </a:p>
        </p:txBody>
      </p:sp>
      <p:sp>
        <p:nvSpPr>
          <p:cNvPr id="5" name="CuadroTexto 4"/>
          <p:cNvSpPr txBox="1"/>
          <p:nvPr/>
        </p:nvSpPr>
        <p:spPr>
          <a:xfrm>
            <a:off x="649423" y="1612538"/>
            <a:ext cx="8085032" cy="160043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s-MX" sz="1400" dirty="0" smtClean="0"/>
          </a:p>
          <a:p>
            <a:r>
              <a:rPr lang="es-MX" sz="1400" dirty="0" smtClean="0"/>
              <a:t>El </a:t>
            </a:r>
            <a:r>
              <a:rPr lang="es-MX" sz="1400" b="1" dirty="0"/>
              <a:t>servidor público</a:t>
            </a:r>
            <a:r>
              <a:rPr lang="es-MX" sz="1400" dirty="0"/>
              <a:t> </a:t>
            </a:r>
            <a:r>
              <a:rPr lang="es-MX" sz="1400" dirty="0" smtClean="0"/>
              <a:t>que: </a:t>
            </a:r>
          </a:p>
          <a:p>
            <a:endParaRPr lang="es-MX" sz="1400" dirty="0" smtClean="0"/>
          </a:p>
          <a:p>
            <a:r>
              <a:rPr lang="es-MX" sz="1400" dirty="0" smtClean="0"/>
              <a:t>Intervenga por motivo de su </a:t>
            </a:r>
          </a:p>
          <a:p>
            <a:r>
              <a:rPr lang="es-MX" sz="1400" dirty="0" smtClean="0"/>
              <a:t>empleo, cargo o comisión en: </a:t>
            </a:r>
          </a:p>
          <a:p>
            <a:pPr algn="ctr"/>
            <a:endParaRPr lang="es-MX" sz="1400" dirty="0"/>
          </a:p>
          <a:p>
            <a:endParaRPr lang="es-MX" sz="1400" dirty="0"/>
          </a:p>
        </p:txBody>
      </p:sp>
      <p:sp>
        <p:nvSpPr>
          <p:cNvPr id="16" name="Flecha derecha 15"/>
          <p:cNvSpPr/>
          <p:nvPr/>
        </p:nvSpPr>
        <p:spPr>
          <a:xfrm>
            <a:off x="4803194" y="1687632"/>
            <a:ext cx="1929046" cy="1251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r>
              <a:rPr lang="es-MX" sz="1200" dirty="0"/>
              <a:t>De a</a:t>
            </a:r>
            <a:r>
              <a:rPr lang="es-MX" sz="1200" dirty="0" smtClean="0"/>
              <a:t>suntos en los que tenga  </a:t>
            </a:r>
            <a:r>
              <a:rPr lang="es-MX" sz="2400" dirty="0" smtClean="0"/>
              <a:t>: </a:t>
            </a:r>
            <a:endParaRPr lang="es-MX" sz="2400" dirty="0"/>
          </a:p>
        </p:txBody>
      </p:sp>
      <p:sp>
        <p:nvSpPr>
          <p:cNvPr id="42" name="CuadroTexto 41"/>
          <p:cNvSpPr txBox="1"/>
          <p:nvPr/>
        </p:nvSpPr>
        <p:spPr>
          <a:xfrm>
            <a:off x="437629" y="3825333"/>
            <a:ext cx="4673529" cy="1077218"/>
          </a:xfrm>
          <a:prstGeom prst="rect">
            <a:avLst/>
          </a:prstGeom>
          <a:noFill/>
        </p:spPr>
        <p:txBody>
          <a:bodyPr wrap="square" rtlCol="0">
            <a:spAutoFit/>
          </a:bodyPr>
          <a:lstStyle/>
          <a:p>
            <a:pPr algn="just"/>
            <a:r>
              <a:rPr lang="es-MX" sz="1600" b="1" dirty="0" smtClean="0">
                <a:effectLst/>
              </a:rPr>
              <a:t>CONFLICTO DE INTERÉS: </a:t>
            </a:r>
            <a:r>
              <a:rPr lang="es-MX" sz="1600" dirty="0" smtClean="0"/>
              <a:t>La posible afectación del desempeño imparcial y objetivo de las funciones del servidor público en razón de intereses personales, familiares o de negocios (Art. 3 fracción VI LGRA). </a:t>
            </a:r>
            <a:endParaRPr lang="es-MX" sz="1600" dirty="0"/>
          </a:p>
        </p:txBody>
      </p:sp>
      <p:sp>
        <p:nvSpPr>
          <p:cNvPr id="3" name="Redondear rectángulo de esquina sencilla 2"/>
          <p:cNvSpPr/>
          <p:nvPr/>
        </p:nvSpPr>
        <p:spPr>
          <a:xfrm>
            <a:off x="3378871" y="2031404"/>
            <a:ext cx="1409153" cy="983558"/>
          </a:xfrm>
          <a:prstGeom prst="round1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Wingdings" panose="05000000000000000000" pitchFamily="2" charset="2"/>
              <a:buChar char="q"/>
            </a:pPr>
            <a:r>
              <a:rPr lang="es-MX" sz="1600" b="1" dirty="0" smtClean="0"/>
              <a:t>Atención </a:t>
            </a:r>
            <a:endParaRPr lang="es-MX" sz="1600" b="1" dirty="0"/>
          </a:p>
          <a:p>
            <a:pPr marL="171450" indent="-171450">
              <a:buFont typeface="Wingdings" panose="05000000000000000000" pitchFamily="2" charset="2"/>
              <a:buChar char="q"/>
            </a:pPr>
            <a:r>
              <a:rPr lang="es-MX" sz="1600" b="1" dirty="0"/>
              <a:t>T</a:t>
            </a:r>
            <a:r>
              <a:rPr lang="es-MX" sz="1600" b="1" dirty="0" smtClean="0"/>
              <a:t>ramitación </a:t>
            </a:r>
            <a:endParaRPr lang="es-MX" sz="1600" b="1" dirty="0"/>
          </a:p>
          <a:p>
            <a:pPr marL="171450" indent="-171450">
              <a:buFont typeface="Wingdings" panose="05000000000000000000" pitchFamily="2" charset="2"/>
              <a:buChar char="q"/>
            </a:pPr>
            <a:r>
              <a:rPr lang="es-MX" sz="1600" b="1" dirty="0"/>
              <a:t>R</a:t>
            </a:r>
            <a:r>
              <a:rPr lang="es-MX" sz="1600" b="1" dirty="0" smtClean="0"/>
              <a:t>esolución</a:t>
            </a:r>
            <a:endParaRPr lang="es-MX" sz="1600" b="1" dirty="0"/>
          </a:p>
        </p:txBody>
      </p:sp>
      <p:sp>
        <p:nvSpPr>
          <p:cNvPr id="6" name="Rectángulo 5"/>
          <p:cNvSpPr/>
          <p:nvPr/>
        </p:nvSpPr>
        <p:spPr>
          <a:xfrm>
            <a:off x="5911403" y="1419093"/>
            <a:ext cx="2929944" cy="1651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dondear rectángulo de esquina sencilla 6"/>
          <p:cNvSpPr/>
          <p:nvPr/>
        </p:nvSpPr>
        <p:spPr>
          <a:xfrm>
            <a:off x="6717070" y="2053429"/>
            <a:ext cx="1939928" cy="998553"/>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smtClean="0">
                <a:solidFill>
                  <a:schemeClr val="tx1"/>
                </a:solidFill>
              </a:rPr>
              <a:t>Conflicto de Interés</a:t>
            </a:r>
          </a:p>
          <a:p>
            <a:pPr algn="just"/>
            <a:r>
              <a:rPr lang="es-MX" sz="1600" b="1" dirty="0" smtClean="0">
                <a:solidFill>
                  <a:schemeClr val="tx1"/>
                </a:solidFill>
              </a:rPr>
              <a:t>                 o</a:t>
            </a:r>
          </a:p>
          <a:p>
            <a:pPr algn="just"/>
            <a:r>
              <a:rPr lang="es-MX" sz="1600" b="1" dirty="0" smtClean="0">
                <a:solidFill>
                  <a:schemeClr val="tx1"/>
                </a:solidFill>
              </a:rPr>
              <a:t>Impedimento legal. </a:t>
            </a:r>
            <a:endParaRPr lang="es-MX" sz="1600" b="1" dirty="0">
              <a:solidFill>
                <a:schemeClr val="tx1"/>
              </a:solidFill>
            </a:endParaRPr>
          </a:p>
          <a:p>
            <a:pPr algn="just"/>
            <a:endParaRPr lang="es-MX" sz="1600" b="1" dirty="0">
              <a:solidFill>
                <a:schemeClr val="tx1"/>
              </a:solidFill>
            </a:endParaRPr>
          </a:p>
        </p:txBody>
      </p:sp>
      <p:pic>
        <p:nvPicPr>
          <p:cNvPr id="12" name="Imagen 11"/>
          <p:cNvPicPr>
            <a:picLocks noChangeAspect="1"/>
          </p:cNvPicPr>
          <p:nvPr/>
        </p:nvPicPr>
        <p:blipFill>
          <a:blip r:embed="rId2"/>
          <a:stretch>
            <a:fillRect/>
          </a:stretch>
        </p:blipFill>
        <p:spPr>
          <a:xfrm>
            <a:off x="5545965" y="3554620"/>
            <a:ext cx="2966419" cy="1433176"/>
          </a:xfrm>
          <a:prstGeom prst="rect">
            <a:avLst/>
          </a:prstGeom>
        </p:spPr>
      </p:pic>
      <p:sp>
        <p:nvSpPr>
          <p:cNvPr id="10" name="Abrir llave 9"/>
          <p:cNvSpPr/>
          <p:nvPr/>
        </p:nvSpPr>
        <p:spPr>
          <a:xfrm>
            <a:off x="3295335" y="2113819"/>
            <a:ext cx="58190" cy="8214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400"/>
          </a:p>
        </p:txBody>
      </p:sp>
      <p:sp>
        <p:nvSpPr>
          <p:cNvPr id="9" name="Marcador de número de diapositiva 8"/>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46</a:t>
            </a:fld>
            <a:endParaRPr lang="es-MX"/>
          </a:p>
        </p:txBody>
      </p:sp>
    </p:spTree>
    <p:extLst>
      <p:ext uri="{BB962C8B-B14F-4D97-AF65-F5344CB8AC3E}">
        <p14:creationId xmlns:p14="http://schemas.microsoft.com/office/powerpoint/2010/main" val="13549169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51920" y="29149"/>
            <a:ext cx="5180868" cy="2215242"/>
          </a:xfrm>
        </p:spPr>
        <p:txBody>
          <a:bodyPr>
            <a:normAutofit/>
          </a:bodyPr>
          <a:lstStyle/>
          <a:p>
            <a:r>
              <a:rPr lang="es-MX" sz="2800" b="1" dirty="0"/>
              <a:t>Contratación indebida</a:t>
            </a:r>
            <a:br>
              <a:rPr lang="es-MX" sz="2800" b="1" dirty="0"/>
            </a:br>
            <a:r>
              <a:rPr lang="es-MX" sz="2800" b="1" dirty="0"/>
              <a:t>Art. 59 LGRA</a:t>
            </a:r>
          </a:p>
        </p:txBody>
      </p:sp>
      <p:sp>
        <p:nvSpPr>
          <p:cNvPr id="5" name="CuadroTexto 4"/>
          <p:cNvSpPr txBox="1"/>
          <p:nvPr/>
        </p:nvSpPr>
        <p:spPr>
          <a:xfrm>
            <a:off x="444570" y="1345516"/>
            <a:ext cx="3120794" cy="338554"/>
          </a:xfrm>
          <a:prstGeom prst="rect">
            <a:avLst/>
          </a:prstGeom>
          <a:noFill/>
        </p:spPr>
        <p:txBody>
          <a:bodyPr wrap="square" rtlCol="0">
            <a:spAutoFit/>
          </a:bodyPr>
          <a:lstStyle/>
          <a:p>
            <a:r>
              <a:rPr lang="es-MX" sz="1600" dirty="0" smtClean="0"/>
              <a:t>El </a:t>
            </a:r>
            <a:r>
              <a:rPr lang="es-MX" sz="1600" b="1" dirty="0"/>
              <a:t>servidor público </a:t>
            </a:r>
            <a:r>
              <a:rPr lang="es-MX" sz="1600" dirty="0"/>
              <a:t>que</a:t>
            </a:r>
            <a:r>
              <a:rPr lang="es-MX" sz="1600" dirty="0" smtClean="0"/>
              <a:t>:</a:t>
            </a:r>
            <a:endParaRPr lang="es-MX" sz="1500" dirty="0"/>
          </a:p>
        </p:txBody>
      </p:sp>
      <p:sp>
        <p:nvSpPr>
          <p:cNvPr id="6" name="Rectángulo 5"/>
          <p:cNvSpPr/>
          <p:nvPr/>
        </p:nvSpPr>
        <p:spPr>
          <a:xfrm>
            <a:off x="1790161" y="1821498"/>
            <a:ext cx="5374125" cy="89371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es-MX" sz="1200" dirty="0" smtClean="0"/>
          </a:p>
          <a:p>
            <a:pPr marL="285750" indent="-285750" algn="just">
              <a:buFont typeface="Arial" panose="020B0604020202020204" pitchFamily="34" charset="0"/>
              <a:buChar char="•"/>
            </a:pPr>
            <a:r>
              <a:rPr lang="es-MX" sz="1400" dirty="0">
                <a:solidFill>
                  <a:schemeClr val="tx1"/>
                </a:solidFill>
              </a:rPr>
              <a:t>C</a:t>
            </a:r>
            <a:r>
              <a:rPr lang="es-MX" sz="1400" dirty="0" smtClean="0">
                <a:solidFill>
                  <a:schemeClr val="tx1"/>
                </a:solidFill>
              </a:rPr>
              <a:t>ualquier </a:t>
            </a:r>
            <a:r>
              <a:rPr lang="es-MX" sz="1400" dirty="0">
                <a:solidFill>
                  <a:schemeClr val="tx1"/>
                </a:solidFill>
              </a:rPr>
              <a:t>tipo de contratación de quien se </a:t>
            </a:r>
            <a:r>
              <a:rPr lang="es-MX" sz="1400" dirty="0" smtClean="0">
                <a:solidFill>
                  <a:schemeClr val="tx1"/>
                </a:solidFill>
              </a:rPr>
              <a:t>encuentre </a:t>
            </a:r>
            <a:r>
              <a:rPr lang="es-MX" sz="1400" b="1" dirty="0" smtClean="0">
                <a:solidFill>
                  <a:schemeClr val="tx1"/>
                </a:solidFill>
              </a:rPr>
              <a:t>impedido por disposición legal o</a:t>
            </a:r>
            <a:r>
              <a:rPr lang="es-MX" sz="1400" dirty="0" smtClean="0">
                <a:solidFill>
                  <a:schemeClr val="tx1"/>
                </a:solidFill>
              </a:rPr>
              <a:t> </a:t>
            </a:r>
            <a:r>
              <a:rPr lang="es-MX" sz="1400" b="1" dirty="0">
                <a:solidFill>
                  <a:schemeClr val="tx1"/>
                </a:solidFill>
              </a:rPr>
              <a:t>inhabilitado</a:t>
            </a:r>
            <a:r>
              <a:rPr lang="es-MX" sz="1400" dirty="0">
                <a:solidFill>
                  <a:schemeClr val="tx1"/>
                </a:solidFill>
              </a:rPr>
              <a:t> para realizar contrataciones con los entes públicos. </a:t>
            </a:r>
          </a:p>
          <a:p>
            <a:endParaRPr lang="es-MX" dirty="0">
              <a:solidFill>
                <a:schemeClr val="tx1"/>
              </a:solidFill>
            </a:endParaRPr>
          </a:p>
        </p:txBody>
      </p:sp>
      <p:sp>
        <p:nvSpPr>
          <p:cNvPr id="10" name="Rectángulo 9"/>
          <p:cNvSpPr/>
          <p:nvPr/>
        </p:nvSpPr>
        <p:spPr>
          <a:xfrm>
            <a:off x="1790161" y="3021988"/>
            <a:ext cx="5374125" cy="92769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MX" sz="1400" dirty="0" smtClean="0">
                <a:solidFill>
                  <a:schemeClr val="tx1"/>
                </a:solidFill>
              </a:rPr>
              <a:t>La </a:t>
            </a:r>
            <a:r>
              <a:rPr lang="es-MX" sz="1400" dirty="0">
                <a:solidFill>
                  <a:schemeClr val="tx1"/>
                </a:solidFill>
              </a:rPr>
              <a:t>selección, nombramiento o designación de quien se encuentre impedido por disposición legal o </a:t>
            </a:r>
            <a:r>
              <a:rPr lang="es-MX" sz="1400" b="1" dirty="0">
                <a:solidFill>
                  <a:schemeClr val="tx1"/>
                </a:solidFill>
              </a:rPr>
              <a:t>inhabilitado</a:t>
            </a:r>
            <a:r>
              <a:rPr lang="es-MX" sz="1400" dirty="0">
                <a:solidFill>
                  <a:schemeClr val="tx1"/>
                </a:solidFill>
              </a:rPr>
              <a:t> por resolución de autoridad competente para ocupar un empleo, cargo o comisión en el servicio público.</a:t>
            </a:r>
          </a:p>
        </p:txBody>
      </p:sp>
      <p:sp>
        <p:nvSpPr>
          <p:cNvPr id="7" name="Abrir llave 6"/>
          <p:cNvSpPr/>
          <p:nvPr/>
        </p:nvSpPr>
        <p:spPr>
          <a:xfrm>
            <a:off x="1403796" y="2515252"/>
            <a:ext cx="386366" cy="78537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8" name="Rectángulo 7"/>
          <p:cNvSpPr/>
          <p:nvPr/>
        </p:nvSpPr>
        <p:spPr>
          <a:xfrm>
            <a:off x="1403796" y="4256454"/>
            <a:ext cx="4094178" cy="1234697"/>
          </a:xfrm>
          <a:prstGeom prst="rect">
            <a:avLst/>
          </a:prstGeom>
        </p:spPr>
        <p:txBody>
          <a:bodyPr wrap="square">
            <a:spAutoFit/>
          </a:bodyPr>
          <a:lstStyle/>
          <a:p>
            <a:pPr algn="just">
              <a:lnSpc>
                <a:spcPct val="107000"/>
              </a:lnSpc>
              <a:spcAft>
                <a:spcPts val="800"/>
              </a:spcAft>
            </a:pPr>
            <a:r>
              <a:rPr lang="es-MX" sz="1400" b="1" dirty="0" smtClean="0">
                <a:ea typeface="Calibri" panose="020F0502020204030204" pitchFamily="34" charset="0"/>
                <a:cs typeface="Times New Roman" panose="02020603050405020304" pitchFamily="18" charset="0"/>
              </a:rPr>
              <a:t>IMPORTANTE</a:t>
            </a:r>
            <a:r>
              <a:rPr lang="es-MX" sz="1400" dirty="0" smtClean="0">
                <a:ea typeface="Calibri" panose="020F0502020204030204" pitchFamily="34" charset="0"/>
                <a:cs typeface="Times New Roman" panose="02020603050405020304" pitchFamily="18" charset="0"/>
              </a:rPr>
              <a:t>: En </a:t>
            </a:r>
            <a:r>
              <a:rPr lang="es-MX" sz="1400" dirty="0">
                <a:ea typeface="Calibri" panose="020F0502020204030204" pitchFamily="34" charset="0"/>
                <a:cs typeface="Times New Roman" panose="02020603050405020304" pitchFamily="18" charset="0"/>
              </a:rPr>
              <a:t>el caso de las inhabilitaciones, al momento de la autorización, éstas </a:t>
            </a:r>
            <a:r>
              <a:rPr lang="es-MX" sz="1400" dirty="0" smtClean="0">
                <a:ea typeface="Calibri" panose="020F0502020204030204" pitchFamily="34" charset="0"/>
                <a:cs typeface="Times New Roman" panose="02020603050405020304" pitchFamily="18" charset="0"/>
              </a:rPr>
              <a:t>deberán encontrarse inscritas </a:t>
            </a:r>
            <a:r>
              <a:rPr lang="es-MX" sz="1400" dirty="0">
                <a:ea typeface="Calibri" panose="020F0502020204030204" pitchFamily="34" charset="0"/>
                <a:cs typeface="Times New Roman" panose="02020603050405020304" pitchFamily="18" charset="0"/>
              </a:rPr>
              <a:t>en el sistema nacional de servidores públicos y particulares sancionados de la Plataforma digital nacional</a:t>
            </a:r>
            <a:r>
              <a:rPr lang="es-MX" sz="1400" dirty="0" smtClean="0">
                <a:ea typeface="Calibri" panose="020F0502020204030204" pitchFamily="34" charset="0"/>
                <a:cs typeface="Times New Roman" panose="02020603050405020304" pitchFamily="18" charset="0"/>
              </a:rPr>
              <a:t>. De no ser así, no hay falta.</a:t>
            </a:r>
            <a:endParaRPr lang="es-MX" sz="1400" dirty="0">
              <a:effectLst/>
              <a:ea typeface="Calibri" panose="020F0502020204030204" pitchFamily="34" charset="0"/>
              <a:cs typeface="Times New Roman" panose="02020603050405020304" pitchFamily="18" charset="0"/>
            </a:endParaRPr>
          </a:p>
        </p:txBody>
      </p:sp>
      <p:sp>
        <p:nvSpPr>
          <p:cNvPr id="9"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CuadroTexto 2"/>
          <p:cNvSpPr txBox="1"/>
          <p:nvPr/>
        </p:nvSpPr>
        <p:spPr>
          <a:xfrm>
            <a:off x="449194" y="2715217"/>
            <a:ext cx="1072341" cy="338554"/>
          </a:xfrm>
          <a:prstGeom prst="rect">
            <a:avLst/>
          </a:prstGeom>
          <a:noFill/>
        </p:spPr>
        <p:txBody>
          <a:bodyPr wrap="square" rtlCol="0">
            <a:spAutoFit/>
          </a:bodyPr>
          <a:lstStyle/>
          <a:p>
            <a:r>
              <a:rPr lang="es-MX" sz="1600" b="1" dirty="0" smtClean="0"/>
              <a:t>Autorice</a:t>
            </a:r>
            <a:endParaRPr lang="es-MX" sz="1600" b="1"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909" y="4020656"/>
            <a:ext cx="1632753" cy="1568584"/>
          </a:xfrm>
          <a:prstGeom prst="rect">
            <a:avLst/>
          </a:prstGeom>
        </p:spPr>
      </p:pic>
      <p:sp>
        <p:nvSpPr>
          <p:cNvPr id="14" name="Marcador de número de diapositiva 13"/>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47</a:t>
            </a:fld>
            <a:endParaRPr lang="es-MX"/>
          </a:p>
        </p:txBody>
      </p:sp>
    </p:spTree>
    <p:extLst>
      <p:ext uri="{BB962C8B-B14F-4D97-AF65-F5344CB8AC3E}">
        <p14:creationId xmlns:p14="http://schemas.microsoft.com/office/powerpoint/2010/main" val="2474982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612874" y="1390759"/>
            <a:ext cx="7182323" cy="1991186"/>
          </a:xfrm>
          <a:prstGeom prst="rect">
            <a:avLst/>
          </a:prstGeom>
        </p:spPr>
        <p:txBody>
          <a:bodyPr wrap="square">
            <a:spAutoFit/>
          </a:bodyPr>
          <a:lstStyle/>
          <a:p>
            <a:pPr algn="just">
              <a:lnSpc>
                <a:spcPct val="107000"/>
              </a:lnSpc>
            </a:pPr>
            <a:endParaRPr lang="es-MX" sz="1350" dirty="0"/>
          </a:p>
          <a:p>
            <a:pPr algn="just">
              <a:lnSpc>
                <a:spcPct val="107000"/>
              </a:lnSpc>
            </a:pPr>
            <a:endParaRPr lang="es-MX" sz="1350" dirty="0"/>
          </a:p>
          <a:p>
            <a:r>
              <a:rPr lang="es-MX" sz="1350" b="1" dirty="0"/>
              <a:t> </a:t>
            </a:r>
            <a:endParaRPr lang="es-MX" sz="1350" dirty="0"/>
          </a:p>
          <a:p>
            <a:pPr marL="214313" indent="-214313" algn="just">
              <a:buFont typeface="Wingdings" panose="05000000000000000000" pitchFamily="2" charset="2"/>
              <a:buChar char="q"/>
            </a:pPr>
            <a:r>
              <a:rPr lang="es-MX" sz="1350" b="1" u="sng" dirty="0" smtClean="0"/>
              <a:t>Falte </a:t>
            </a:r>
            <a:r>
              <a:rPr lang="es-MX" sz="1350" b="1" u="sng" dirty="0"/>
              <a:t>a la veracidad</a:t>
            </a:r>
            <a:r>
              <a:rPr lang="es-MX" sz="1350" b="1" dirty="0"/>
              <a:t> </a:t>
            </a:r>
            <a:r>
              <a:rPr lang="es-MX" sz="1350" dirty="0"/>
              <a:t>en la presentación de las declaraciones de situación patrimonial o de intereses, que tenga como fin ocultar:</a:t>
            </a:r>
          </a:p>
          <a:p>
            <a:pPr marL="214313" indent="-214313">
              <a:buFont typeface="Wingdings" panose="05000000000000000000" pitchFamily="2" charset="2"/>
              <a:buChar char="q"/>
            </a:pPr>
            <a:endParaRPr lang="es-MX" sz="1350" dirty="0"/>
          </a:p>
          <a:p>
            <a:pPr marL="257175" indent="-257175">
              <a:buFont typeface="+mj-lt"/>
              <a:buAutoNum type="alphaLcParenR"/>
            </a:pPr>
            <a:r>
              <a:rPr lang="es-MX" sz="1350" dirty="0"/>
              <a:t>El incremento en su patrimonio.</a:t>
            </a:r>
          </a:p>
          <a:p>
            <a:pPr marL="257175" indent="-257175">
              <a:buFont typeface="+mj-lt"/>
              <a:buAutoNum type="alphaLcParenR"/>
            </a:pPr>
            <a:r>
              <a:rPr lang="es-MX" sz="1350" dirty="0"/>
              <a:t>El uso y disfrute de bienes o servicios que no sea explicable o justificable.</a:t>
            </a:r>
          </a:p>
          <a:p>
            <a:pPr marL="257175" indent="-257175">
              <a:buFont typeface="+mj-lt"/>
              <a:buAutoNum type="alphaLcParenR"/>
            </a:pPr>
            <a:r>
              <a:rPr lang="es-MX" sz="1350" dirty="0"/>
              <a:t>Un Conflicto de Interés.</a:t>
            </a:r>
          </a:p>
        </p:txBody>
      </p:sp>
      <p:sp>
        <p:nvSpPr>
          <p:cNvPr id="11" name="CuadroTexto 10"/>
          <p:cNvSpPr txBox="1"/>
          <p:nvPr/>
        </p:nvSpPr>
        <p:spPr>
          <a:xfrm>
            <a:off x="431206" y="1494689"/>
            <a:ext cx="3937140" cy="338554"/>
          </a:xfrm>
          <a:prstGeom prst="rect">
            <a:avLst/>
          </a:prstGeom>
          <a:noFill/>
        </p:spPr>
        <p:txBody>
          <a:bodyPr wrap="square" rtlCol="0">
            <a:spAutoFit/>
          </a:bodyPr>
          <a:lstStyle/>
          <a:p>
            <a:r>
              <a:rPr lang="es-MX" sz="1600" dirty="0" smtClean="0"/>
              <a:t>Cuando </a:t>
            </a:r>
            <a:r>
              <a:rPr lang="es-MX" sz="1600" dirty="0"/>
              <a:t>el servidor público</a:t>
            </a:r>
            <a:r>
              <a:rPr lang="es-MX" sz="1600" dirty="0" smtClean="0"/>
              <a:t>:</a:t>
            </a:r>
            <a:endParaRPr lang="es-MX" sz="1350" b="1" dirty="0"/>
          </a:p>
        </p:txBody>
      </p:sp>
      <p:sp>
        <p:nvSpPr>
          <p:cNvPr id="15" name="Rectángulo 14"/>
          <p:cNvSpPr/>
          <p:nvPr/>
        </p:nvSpPr>
        <p:spPr>
          <a:xfrm>
            <a:off x="4427984" y="188640"/>
            <a:ext cx="4483867" cy="1421928"/>
          </a:xfrm>
          <a:prstGeom prst="rect">
            <a:avLst/>
          </a:prstGeom>
        </p:spPr>
        <p:txBody>
          <a:bodyPr wrap="square">
            <a:spAutoFit/>
          </a:bodyPr>
          <a:lstStyle/>
          <a:p>
            <a:pPr algn="ctr" defTabSz="914400">
              <a:lnSpc>
                <a:spcPct val="90000"/>
              </a:lnSpc>
              <a:spcBef>
                <a:spcPct val="0"/>
              </a:spcBef>
            </a:pPr>
            <a:r>
              <a:rPr lang="es-MX" sz="2400" b="1" dirty="0" smtClean="0">
                <a:latin typeface="+mj-lt"/>
                <a:ea typeface="+mj-ea"/>
                <a:cs typeface="+mj-cs"/>
              </a:rPr>
              <a:t>Enriquecimiento oculto y ocultamiento </a:t>
            </a:r>
          </a:p>
          <a:p>
            <a:pPr algn="ctr" defTabSz="914400">
              <a:lnSpc>
                <a:spcPct val="90000"/>
              </a:lnSpc>
              <a:spcBef>
                <a:spcPct val="0"/>
              </a:spcBef>
            </a:pPr>
            <a:r>
              <a:rPr lang="es-MX" sz="2400" b="1" dirty="0" smtClean="0">
                <a:latin typeface="+mj-lt"/>
                <a:ea typeface="+mj-ea"/>
                <a:cs typeface="+mj-cs"/>
              </a:rPr>
              <a:t>de conflicto de interés</a:t>
            </a:r>
          </a:p>
          <a:p>
            <a:pPr algn="ctr" defTabSz="914400">
              <a:lnSpc>
                <a:spcPct val="90000"/>
              </a:lnSpc>
              <a:spcBef>
                <a:spcPct val="0"/>
              </a:spcBef>
            </a:pPr>
            <a:r>
              <a:rPr lang="es-MX" sz="2400" b="1" dirty="0" smtClean="0">
                <a:latin typeface="+mj-lt"/>
                <a:ea typeface="+mj-ea"/>
                <a:cs typeface="+mj-cs"/>
              </a:rPr>
              <a:t>Art</a:t>
            </a:r>
            <a:r>
              <a:rPr lang="es-MX" sz="2400" b="1" dirty="0">
                <a:latin typeface="+mj-lt"/>
                <a:ea typeface="+mj-ea"/>
                <a:cs typeface="+mj-cs"/>
              </a:rPr>
              <a:t>. 60 LGRA</a:t>
            </a:r>
          </a:p>
        </p:txBody>
      </p:sp>
      <p:pic>
        <p:nvPicPr>
          <p:cNvPr id="2" name="Imagen 1"/>
          <p:cNvPicPr>
            <a:picLocks noChangeAspect="1"/>
          </p:cNvPicPr>
          <p:nvPr/>
        </p:nvPicPr>
        <p:blipFill>
          <a:blip r:embed="rId2"/>
          <a:stretch>
            <a:fillRect/>
          </a:stretch>
        </p:blipFill>
        <p:spPr>
          <a:xfrm>
            <a:off x="2598674" y="3408639"/>
            <a:ext cx="3210721" cy="1820561"/>
          </a:xfrm>
          <a:prstGeom prst="rect">
            <a:avLst/>
          </a:prstGeom>
          <a:ln>
            <a:noFill/>
          </a:ln>
          <a:effectLst>
            <a:softEdge rad="112500"/>
          </a:effectLst>
        </p:spPr>
      </p:pic>
      <p:sp>
        <p:nvSpPr>
          <p:cNvPr id="3" name="Rectángulo 2"/>
          <p:cNvSpPr/>
          <p:nvPr/>
        </p:nvSpPr>
        <p:spPr>
          <a:xfrm rot="20208249">
            <a:off x="2755207" y="4138051"/>
            <a:ext cx="2897653" cy="692497"/>
          </a:xfrm>
          <a:prstGeom prst="rect">
            <a:avLst/>
          </a:prstGeom>
          <a:noFill/>
          <a:ln>
            <a:solidFill>
              <a:srgbClr val="0070C0"/>
            </a:solidFill>
          </a:ln>
          <a:effectLst>
            <a:softEdge rad="31750"/>
          </a:effectLst>
        </p:spPr>
        <p:txBody>
          <a:bodyPr wrap="none" lIns="68580" tIns="34290" rIns="68580" bIns="34290">
            <a:spAutoFit/>
          </a:bodyPr>
          <a:lstStyle/>
          <a:p>
            <a:pPr algn="ctr"/>
            <a:r>
              <a:rPr lang="es-ES" sz="4050" b="1" dirty="0">
                <a:ln w="22225">
                  <a:solidFill>
                    <a:schemeClr val="bg1"/>
                  </a:solidFill>
                  <a:prstDash val="solid"/>
                </a:ln>
                <a:solidFill>
                  <a:srgbClr val="FF0000"/>
                </a:solidFill>
              </a:rPr>
              <a:t>ASEGURADO</a:t>
            </a:r>
          </a:p>
        </p:txBody>
      </p:sp>
      <p:sp>
        <p:nvSpPr>
          <p:cNvPr id="7" name="Marcador de número de diapositiva 6"/>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48</a:t>
            </a:fld>
            <a:endParaRPr lang="es-MX"/>
          </a:p>
        </p:txBody>
      </p:sp>
    </p:spTree>
    <p:extLst>
      <p:ext uri="{BB962C8B-B14F-4D97-AF65-F5344CB8AC3E}">
        <p14:creationId xmlns:p14="http://schemas.microsoft.com/office/powerpoint/2010/main" val="29490976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63888" y="0"/>
            <a:ext cx="5550385" cy="1375278"/>
          </a:xfrm>
        </p:spPr>
        <p:txBody>
          <a:bodyPr>
            <a:noAutofit/>
          </a:bodyPr>
          <a:lstStyle/>
          <a:p>
            <a:r>
              <a:rPr lang="es-MX" sz="2800" b="1" dirty="0"/>
              <a:t>Tráfico de influencias</a:t>
            </a:r>
            <a:br>
              <a:rPr lang="es-MX" sz="2800" b="1" dirty="0"/>
            </a:br>
            <a:r>
              <a:rPr lang="es-MX" sz="2800" b="1" dirty="0"/>
              <a:t>Art. 61 LGRA</a:t>
            </a:r>
          </a:p>
        </p:txBody>
      </p:sp>
      <p:sp>
        <p:nvSpPr>
          <p:cNvPr id="5" name="CuadroTexto 4"/>
          <p:cNvSpPr txBox="1"/>
          <p:nvPr/>
        </p:nvSpPr>
        <p:spPr>
          <a:xfrm>
            <a:off x="244211" y="1375278"/>
            <a:ext cx="2848755" cy="1569660"/>
          </a:xfrm>
          <a:prstGeom prst="rect">
            <a:avLst/>
          </a:prstGeom>
          <a:noFill/>
        </p:spPr>
        <p:txBody>
          <a:bodyPr wrap="square" rtlCol="0">
            <a:spAutoFit/>
          </a:bodyPr>
          <a:lstStyle/>
          <a:p>
            <a:pPr algn="just"/>
            <a:r>
              <a:rPr lang="es-MX" sz="1600" dirty="0"/>
              <a:t>El </a:t>
            </a:r>
            <a:r>
              <a:rPr lang="es-MX" sz="1600" b="1" dirty="0"/>
              <a:t>servidor público</a:t>
            </a:r>
            <a:r>
              <a:rPr lang="es-MX" sz="1600" dirty="0"/>
              <a:t> que: </a:t>
            </a:r>
          </a:p>
          <a:p>
            <a:pPr algn="just"/>
            <a:endParaRPr lang="es-MX" sz="1600" dirty="0"/>
          </a:p>
          <a:p>
            <a:pPr marL="177800" indent="-177800" algn="just">
              <a:buFont typeface="Arial" panose="020B0604020202020204" pitchFamily="34" charset="0"/>
              <a:buChar char="•"/>
            </a:pPr>
            <a:r>
              <a:rPr lang="es-MX" sz="1600" b="1" dirty="0" smtClean="0"/>
              <a:t>Utilice </a:t>
            </a:r>
            <a:r>
              <a:rPr lang="es-MX" sz="1600" dirty="0" smtClean="0"/>
              <a:t>la posición que su empleo, cargo o comisión  le confiere</a:t>
            </a:r>
          </a:p>
          <a:p>
            <a:pPr algn="just"/>
            <a:endParaRPr lang="es-MX" sz="1600" dirty="0"/>
          </a:p>
        </p:txBody>
      </p:sp>
      <p:sp>
        <p:nvSpPr>
          <p:cNvPr id="8" name="Flecha derecha 7"/>
          <p:cNvSpPr/>
          <p:nvPr/>
        </p:nvSpPr>
        <p:spPr>
          <a:xfrm>
            <a:off x="3121192" y="2097883"/>
            <a:ext cx="537328" cy="446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600"/>
          </a:p>
        </p:txBody>
      </p:sp>
      <p:sp>
        <p:nvSpPr>
          <p:cNvPr id="10" name="CuadroTexto 9"/>
          <p:cNvSpPr txBox="1"/>
          <p:nvPr/>
        </p:nvSpPr>
        <p:spPr>
          <a:xfrm>
            <a:off x="3707904" y="1525042"/>
            <a:ext cx="1782239" cy="1323439"/>
          </a:xfrm>
          <a:prstGeom prst="rect">
            <a:avLst/>
          </a:prstGeom>
          <a:noFill/>
        </p:spPr>
        <p:txBody>
          <a:bodyPr wrap="square" rtlCol="0">
            <a:spAutoFit/>
          </a:bodyPr>
          <a:lstStyle/>
          <a:p>
            <a:pPr algn="just"/>
            <a:r>
              <a:rPr lang="es-MX" sz="1600" dirty="0" smtClean="0"/>
              <a:t>para </a:t>
            </a:r>
            <a:r>
              <a:rPr lang="es-MX" sz="1600" b="1" dirty="0" smtClean="0"/>
              <a:t>inducir</a:t>
            </a:r>
            <a:r>
              <a:rPr lang="es-MX" sz="1600" dirty="0" smtClean="0"/>
              <a:t> a que otro servidor público, efectué, retrase u omita realizar algún acto</a:t>
            </a:r>
            <a:endParaRPr lang="es-MX" sz="1600" dirty="0"/>
          </a:p>
        </p:txBody>
      </p:sp>
      <p:sp>
        <p:nvSpPr>
          <p:cNvPr id="11" name="CuadroTexto 10"/>
          <p:cNvSpPr txBox="1"/>
          <p:nvPr/>
        </p:nvSpPr>
        <p:spPr>
          <a:xfrm>
            <a:off x="6051072" y="1525042"/>
            <a:ext cx="2337352" cy="3293209"/>
          </a:xfrm>
          <a:prstGeom prst="rect">
            <a:avLst/>
          </a:prstGeom>
          <a:noFill/>
        </p:spPr>
        <p:txBody>
          <a:bodyPr wrap="square" rtlCol="0">
            <a:spAutoFit/>
          </a:bodyPr>
          <a:lstStyle/>
          <a:p>
            <a:pPr algn="just"/>
            <a:r>
              <a:rPr lang="es-MX" sz="1600" dirty="0" smtClean="0"/>
              <a:t>que genere cualquier </a:t>
            </a:r>
            <a:r>
              <a:rPr lang="es-MX" sz="1600" b="1" dirty="0" smtClean="0"/>
              <a:t>beneficio</a:t>
            </a:r>
            <a:r>
              <a:rPr lang="es-MX" sz="1600" dirty="0" smtClean="0"/>
              <a:t>, </a:t>
            </a:r>
            <a:r>
              <a:rPr lang="es-MX" sz="1600" b="1" dirty="0" smtClean="0"/>
              <a:t>provecho, ventaja</a:t>
            </a:r>
            <a:r>
              <a:rPr lang="es-MX" sz="1600" dirty="0" smtClean="0"/>
              <a:t> para </a:t>
            </a:r>
            <a:r>
              <a:rPr lang="es-MX" sz="1600" dirty="0"/>
              <a:t>sí o para </a:t>
            </a:r>
            <a:r>
              <a:rPr lang="es-ES" sz="1600" dirty="0"/>
              <a:t>su cónyuge, parientes consanguíneos, parientes civiles o para terceros con los que tenga relaciones profesionales, laborales o de negocios, o para socios o sociedades de las que el servidor público o las personas antes referidas formen </a:t>
            </a:r>
            <a:r>
              <a:rPr lang="es-ES" sz="1600" dirty="0" smtClean="0"/>
              <a:t>parte.</a:t>
            </a:r>
            <a:endParaRPr lang="es-MX" sz="1600" dirty="0"/>
          </a:p>
        </p:txBody>
      </p:sp>
      <p:sp>
        <p:nvSpPr>
          <p:cNvPr id="14" name="Igual que 13"/>
          <p:cNvSpPr/>
          <p:nvPr/>
        </p:nvSpPr>
        <p:spPr>
          <a:xfrm>
            <a:off x="5412533" y="1993582"/>
            <a:ext cx="638539" cy="65896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600">
              <a:solidFill>
                <a:schemeClr val="tx1"/>
              </a:solidFill>
            </a:endParaRPr>
          </a:p>
        </p:txBody>
      </p:sp>
      <p:pic>
        <p:nvPicPr>
          <p:cNvPr id="1026" name="Picture 2" descr="Resultado de imagen para TRAFICO DE INFLUEN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163" y="3157457"/>
            <a:ext cx="2152935" cy="1556265"/>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49</a:t>
            </a:fld>
            <a:endParaRPr lang="es-MX"/>
          </a:p>
        </p:txBody>
      </p:sp>
    </p:spTree>
    <p:extLst>
      <p:ext uri="{BB962C8B-B14F-4D97-AF65-F5344CB8AC3E}">
        <p14:creationId xmlns:p14="http://schemas.microsoft.com/office/powerpoint/2010/main" val="30253759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500034" y="2143116"/>
            <a:ext cx="7772400" cy="1470025"/>
          </a:xfrm>
        </p:spPr>
        <p:txBody>
          <a:bodyPr/>
          <a:lstStyle/>
          <a:p>
            <a:pPr algn="ctr" eaLnBrk="1" hangingPunct="1"/>
            <a:r>
              <a:rPr lang="es-MX" sz="4400" dirty="0" smtClean="0"/>
              <a:t>II. SISTEMA NACIONAL ANTICORRUPCIÓN</a:t>
            </a:r>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5</a:t>
            </a:fld>
            <a:endParaRPr lang="es-MX" sz="1100" b="1" dirty="0" smtClean="0">
              <a:solidFill>
                <a:schemeClr val="bg1"/>
              </a:solidFill>
            </a:endParaRPr>
          </a:p>
        </p:txBody>
      </p:sp>
    </p:spTree>
    <p:extLst>
      <p:ext uri="{BB962C8B-B14F-4D97-AF65-F5344CB8AC3E}">
        <p14:creationId xmlns:p14="http://schemas.microsoft.com/office/powerpoint/2010/main" val="4265426582"/>
      </p:ext>
    </p:extLst>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415681" y="246531"/>
            <a:ext cx="2263119" cy="1096967"/>
          </a:xfrm>
          <a:prstGeom prst="rect">
            <a:avLst/>
          </a:prstGeom>
        </p:spPr>
        <p:txBody>
          <a:bodyPr wrap="none">
            <a:spAutoFit/>
          </a:bodyPr>
          <a:lstStyle/>
          <a:p>
            <a:pPr algn="ctr" defTabSz="914400">
              <a:lnSpc>
                <a:spcPct val="90000"/>
              </a:lnSpc>
              <a:spcBef>
                <a:spcPct val="0"/>
              </a:spcBef>
            </a:pPr>
            <a:r>
              <a:rPr lang="es-MX" sz="2800" b="1" dirty="0">
                <a:latin typeface="+mj-lt"/>
                <a:ea typeface="+mj-ea"/>
                <a:cs typeface="+mj-cs"/>
              </a:rPr>
              <a:t>Encubrimiento</a:t>
            </a:r>
          </a:p>
          <a:p>
            <a:pPr algn="ctr" defTabSz="914400">
              <a:lnSpc>
                <a:spcPct val="90000"/>
              </a:lnSpc>
              <a:spcBef>
                <a:spcPct val="0"/>
              </a:spcBef>
            </a:pPr>
            <a:r>
              <a:rPr lang="es-MX" sz="2800" b="1" dirty="0">
                <a:latin typeface="+mj-lt"/>
                <a:ea typeface="+mj-ea"/>
                <a:cs typeface="+mj-cs"/>
              </a:rPr>
              <a:t>Art. 62 LGRA</a:t>
            </a:r>
          </a:p>
          <a:p>
            <a:pPr algn="ctr">
              <a:lnSpc>
                <a:spcPct val="107000"/>
              </a:lnSpc>
            </a:pPr>
            <a:endParaRPr lang="es-MX" sz="1500" b="1" dirty="0">
              <a:latin typeface="Arial" panose="020B0604020202020204" pitchFamily="34" charset="0"/>
              <a:ea typeface="Calibri" panose="020F0502020204030204" pitchFamily="34" charset="0"/>
              <a:cs typeface="Arial" panose="020B0604020202020204" pitchFamily="34" charset="0"/>
            </a:endParaRPr>
          </a:p>
        </p:txBody>
      </p:sp>
      <p:sp>
        <p:nvSpPr>
          <p:cNvPr id="8" name="Rectángulo 7"/>
          <p:cNvSpPr/>
          <p:nvPr/>
        </p:nvSpPr>
        <p:spPr>
          <a:xfrm>
            <a:off x="744019" y="2086738"/>
            <a:ext cx="7137852" cy="830997"/>
          </a:xfrm>
          <a:prstGeom prst="rect">
            <a:avLst/>
          </a:prstGeom>
        </p:spPr>
        <p:txBody>
          <a:bodyPr wrap="square">
            <a:spAutoFit/>
          </a:bodyPr>
          <a:lstStyle/>
          <a:p>
            <a:pPr marL="214313" indent="-214313" algn="just">
              <a:buFont typeface="Wingdings" panose="05000000000000000000" pitchFamily="2" charset="2"/>
              <a:buChar char="q"/>
            </a:pPr>
            <a:r>
              <a:rPr lang="es-MX" sz="1600" b="1" u="sng" dirty="0" smtClean="0"/>
              <a:t>Realice </a:t>
            </a:r>
            <a:r>
              <a:rPr lang="es-MX" sz="1600" b="1" u="sng" dirty="0"/>
              <a:t>deliberadamente alguna conducta</a:t>
            </a:r>
            <a:r>
              <a:rPr lang="es-MX" sz="1600" dirty="0"/>
              <a:t> para el ocultamiento de actos u omisiones que pudieren constituir faltas administrativas que </a:t>
            </a:r>
            <a:r>
              <a:rPr lang="es-MX" sz="1600" dirty="0" smtClean="0"/>
              <a:t>llegare </a:t>
            </a:r>
            <a:r>
              <a:rPr lang="es-MX" sz="1600" dirty="0"/>
              <a:t>a advertir en el ejercicio de sus funciones.</a:t>
            </a:r>
          </a:p>
        </p:txBody>
      </p:sp>
      <p:sp>
        <p:nvSpPr>
          <p:cNvPr id="11" name="CuadroTexto 10"/>
          <p:cNvSpPr txBox="1"/>
          <p:nvPr/>
        </p:nvSpPr>
        <p:spPr>
          <a:xfrm>
            <a:off x="744019" y="1553182"/>
            <a:ext cx="3937140" cy="369332"/>
          </a:xfrm>
          <a:prstGeom prst="rect">
            <a:avLst/>
          </a:prstGeom>
          <a:noFill/>
        </p:spPr>
        <p:txBody>
          <a:bodyPr wrap="square" rtlCol="0">
            <a:spAutoFit/>
          </a:bodyPr>
          <a:lstStyle/>
          <a:p>
            <a:r>
              <a:rPr lang="es-MX" dirty="0" smtClean="0"/>
              <a:t>Cuando el servidor público:</a:t>
            </a:r>
            <a:endParaRPr lang="es-MX" dirty="0"/>
          </a:p>
        </p:txBody>
      </p:sp>
      <p:pic>
        <p:nvPicPr>
          <p:cNvPr id="12" name="Imagen 11" descr="Imagen relacionada"/>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946636" y="3081959"/>
            <a:ext cx="3469045" cy="1673190"/>
          </a:xfrm>
          <a:prstGeom prst="rect">
            <a:avLst/>
          </a:prstGeom>
          <a:noFill/>
          <a:ln>
            <a:noFill/>
          </a:ln>
        </p:spPr>
      </p:pic>
      <p:sp>
        <p:nvSpPr>
          <p:cNvPr id="5" name="Marcador de número de diapositiva 4"/>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50</a:t>
            </a:fld>
            <a:endParaRPr lang="es-MX"/>
          </a:p>
        </p:txBody>
      </p:sp>
    </p:spTree>
    <p:extLst>
      <p:ext uri="{BB962C8B-B14F-4D97-AF65-F5344CB8AC3E}">
        <p14:creationId xmlns:p14="http://schemas.microsoft.com/office/powerpoint/2010/main" val="1423557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64088" y="-60648"/>
            <a:ext cx="3888432" cy="1512168"/>
          </a:xfrm>
        </p:spPr>
        <p:txBody>
          <a:bodyPr>
            <a:noAutofit/>
          </a:bodyPr>
          <a:lstStyle/>
          <a:p>
            <a:r>
              <a:rPr lang="es-MX" sz="2800" b="1" dirty="0"/>
              <a:t>Desacato </a:t>
            </a:r>
            <a:br>
              <a:rPr lang="es-MX" sz="2800" b="1" dirty="0"/>
            </a:br>
            <a:r>
              <a:rPr lang="es-MX" sz="2800" b="1" dirty="0"/>
              <a:t>Art. 63 LGRA</a:t>
            </a:r>
          </a:p>
        </p:txBody>
      </p:sp>
      <p:sp>
        <p:nvSpPr>
          <p:cNvPr id="5" name="CuadroTexto 4"/>
          <p:cNvSpPr txBox="1"/>
          <p:nvPr/>
        </p:nvSpPr>
        <p:spPr>
          <a:xfrm>
            <a:off x="648361" y="1451520"/>
            <a:ext cx="3541096" cy="369332"/>
          </a:xfrm>
          <a:prstGeom prst="rect">
            <a:avLst/>
          </a:prstGeom>
          <a:noFill/>
        </p:spPr>
        <p:txBody>
          <a:bodyPr wrap="square" rtlCol="0">
            <a:spAutoFit/>
          </a:bodyPr>
          <a:lstStyle/>
          <a:p>
            <a:r>
              <a:rPr lang="es-MX" dirty="0" smtClean="0"/>
              <a:t>El </a:t>
            </a:r>
            <a:r>
              <a:rPr lang="es-MX" b="1" dirty="0"/>
              <a:t>servidor público</a:t>
            </a:r>
            <a:r>
              <a:rPr lang="es-MX" dirty="0"/>
              <a:t> que: </a:t>
            </a:r>
          </a:p>
        </p:txBody>
      </p:sp>
      <p:sp>
        <p:nvSpPr>
          <p:cNvPr id="3" name="Rectángulo redondeado 2"/>
          <p:cNvSpPr/>
          <p:nvPr/>
        </p:nvSpPr>
        <p:spPr>
          <a:xfrm>
            <a:off x="457741" y="2362012"/>
            <a:ext cx="2731259" cy="68551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t>Tratándose</a:t>
            </a:r>
            <a:endParaRPr lang="es-MX" sz="1100" dirty="0"/>
          </a:p>
        </p:txBody>
      </p:sp>
      <p:sp>
        <p:nvSpPr>
          <p:cNvPr id="6" name="Rectángulo 5"/>
          <p:cNvSpPr/>
          <p:nvPr/>
        </p:nvSpPr>
        <p:spPr>
          <a:xfrm>
            <a:off x="388540" y="2443160"/>
            <a:ext cx="2783626" cy="523220"/>
          </a:xfrm>
          <a:prstGeom prst="rect">
            <a:avLst/>
          </a:prstGeom>
        </p:spPr>
        <p:txBody>
          <a:bodyPr wrap="square">
            <a:spAutoFit/>
          </a:bodyPr>
          <a:lstStyle/>
          <a:p>
            <a:pPr algn="ctr"/>
            <a:r>
              <a:rPr lang="es-MX" sz="1400" dirty="0"/>
              <a:t>Tratándose </a:t>
            </a:r>
            <a:r>
              <a:rPr lang="es-MX" sz="1400" dirty="0" smtClean="0"/>
              <a:t>de requerimientos </a:t>
            </a:r>
            <a:r>
              <a:rPr lang="es-MX" sz="1400" dirty="0"/>
              <a:t>o resoluciones de </a:t>
            </a:r>
            <a:r>
              <a:rPr lang="es-MX" sz="1400" dirty="0" smtClean="0"/>
              <a:t>autoridades:</a:t>
            </a:r>
            <a:endParaRPr lang="es-MX" sz="1400" dirty="0"/>
          </a:p>
        </p:txBody>
      </p:sp>
      <p:sp>
        <p:nvSpPr>
          <p:cNvPr id="11" name="Rectángulo redondeado 10"/>
          <p:cNvSpPr/>
          <p:nvPr/>
        </p:nvSpPr>
        <p:spPr>
          <a:xfrm>
            <a:off x="5731096" y="1472544"/>
            <a:ext cx="2552555" cy="39342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800"/>
              </a:lnSpc>
            </a:pPr>
            <a:r>
              <a:rPr lang="es-MX" sz="1400" b="1" dirty="0" smtClean="0">
                <a:solidFill>
                  <a:schemeClr val="tx1"/>
                </a:solidFill>
              </a:rPr>
              <a:t>Proporcione</a:t>
            </a:r>
            <a:r>
              <a:rPr lang="es-MX" sz="1400" dirty="0" smtClean="0">
                <a:solidFill>
                  <a:schemeClr val="tx1"/>
                </a:solidFill>
              </a:rPr>
              <a:t> información falsa</a:t>
            </a:r>
            <a:r>
              <a:rPr lang="es-MX" sz="1400" dirty="0" smtClean="0"/>
              <a:t>;</a:t>
            </a:r>
            <a:endParaRPr lang="es-MX" sz="1400" dirty="0"/>
          </a:p>
        </p:txBody>
      </p:sp>
      <p:sp>
        <p:nvSpPr>
          <p:cNvPr id="19" name="Rectángulo redondeado 18"/>
          <p:cNvSpPr/>
          <p:nvPr/>
        </p:nvSpPr>
        <p:spPr>
          <a:xfrm>
            <a:off x="5731096" y="2126700"/>
            <a:ext cx="2552554" cy="4359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rPr>
              <a:t>Omita</a:t>
            </a:r>
            <a:r>
              <a:rPr lang="es-MX" sz="1400" dirty="0" smtClean="0">
                <a:solidFill>
                  <a:schemeClr val="tx1"/>
                </a:solidFill>
              </a:rPr>
              <a:t> dar respuesta alguna</a:t>
            </a:r>
            <a:endParaRPr lang="es-MX" sz="1400" dirty="0">
              <a:solidFill>
                <a:schemeClr val="tx1"/>
              </a:solidFill>
            </a:endParaRPr>
          </a:p>
        </p:txBody>
      </p:sp>
      <p:sp>
        <p:nvSpPr>
          <p:cNvPr id="20" name="Rectángulo redondeado 19"/>
          <p:cNvSpPr/>
          <p:nvPr/>
        </p:nvSpPr>
        <p:spPr>
          <a:xfrm>
            <a:off x="5731096" y="2751929"/>
            <a:ext cx="2552555" cy="71317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b="1" dirty="0" smtClean="0">
                <a:solidFill>
                  <a:schemeClr val="tx1"/>
                </a:solidFill>
              </a:rPr>
              <a:t>Retrase</a:t>
            </a:r>
            <a:r>
              <a:rPr lang="es-MX" sz="1400" dirty="0" smtClean="0">
                <a:solidFill>
                  <a:schemeClr val="tx1"/>
                </a:solidFill>
              </a:rPr>
              <a:t> deliberadamente y sin justificación la entrega de la información</a:t>
            </a:r>
            <a:endParaRPr lang="es-MX" sz="1400" dirty="0">
              <a:solidFill>
                <a:schemeClr val="tx1"/>
              </a:solidFill>
            </a:endParaRPr>
          </a:p>
        </p:txBody>
      </p:sp>
      <p:pic>
        <p:nvPicPr>
          <p:cNvPr id="34" name="Imagen 33"/>
          <p:cNvPicPr>
            <a:picLocks noChangeAspect="1"/>
          </p:cNvPicPr>
          <p:nvPr/>
        </p:nvPicPr>
        <p:blipFill>
          <a:blip r:embed="rId2"/>
          <a:stretch>
            <a:fillRect/>
          </a:stretch>
        </p:blipFill>
        <p:spPr>
          <a:xfrm>
            <a:off x="1022853" y="3462257"/>
            <a:ext cx="1601033" cy="1508938"/>
          </a:xfrm>
          <a:prstGeom prst="rect">
            <a:avLst/>
          </a:prstGeom>
        </p:spPr>
      </p:pic>
      <p:sp>
        <p:nvSpPr>
          <p:cNvPr id="7" name="CuadroTexto 6"/>
          <p:cNvSpPr txBox="1"/>
          <p:nvPr/>
        </p:nvSpPr>
        <p:spPr>
          <a:xfrm>
            <a:off x="5682350" y="4219824"/>
            <a:ext cx="2601300" cy="830997"/>
          </a:xfrm>
          <a:prstGeom prst="rect">
            <a:avLst/>
          </a:prstGeom>
          <a:noFill/>
        </p:spPr>
        <p:txBody>
          <a:bodyPr wrap="square" rtlCol="0">
            <a:spAutoFit/>
          </a:bodyPr>
          <a:lstStyle/>
          <a:p>
            <a:pPr algn="just"/>
            <a:r>
              <a:rPr lang="es-MX" sz="1600" dirty="0" smtClean="0"/>
              <a:t>A pesar </a:t>
            </a:r>
            <a:r>
              <a:rPr lang="es-MX" sz="1600" dirty="0"/>
              <a:t>de </a:t>
            </a:r>
            <a:r>
              <a:rPr lang="es-MX" sz="1600" dirty="0" smtClean="0"/>
              <a:t>que se le hubieran impuesto medidas </a:t>
            </a:r>
            <a:r>
              <a:rPr lang="es-MX" sz="1600" dirty="0"/>
              <a:t>de </a:t>
            </a:r>
            <a:r>
              <a:rPr lang="es-MX" sz="1600" dirty="0" smtClean="0"/>
              <a:t>apremio. </a:t>
            </a:r>
            <a:endParaRPr lang="es-MX" sz="1600" dirty="0"/>
          </a:p>
        </p:txBody>
      </p:sp>
      <p:sp>
        <p:nvSpPr>
          <p:cNvPr id="10" name="CuadroTexto 9"/>
          <p:cNvSpPr txBox="1"/>
          <p:nvPr/>
        </p:nvSpPr>
        <p:spPr>
          <a:xfrm>
            <a:off x="3361913" y="1260325"/>
            <a:ext cx="2289297" cy="338554"/>
          </a:xfrm>
          <a:prstGeom prst="rect">
            <a:avLst/>
          </a:prstGeom>
          <a:noFill/>
        </p:spPr>
        <p:txBody>
          <a:bodyPr wrap="square" rtlCol="0">
            <a:spAutoFit/>
          </a:bodyPr>
          <a:lstStyle/>
          <a:p>
            <a:r>
              <a:rPr lang="es-MX" sz="1600" dirty="0" smtClean="0"/>
              <a:t>Fiscalizadoras</a:t>
            </a:r>
            <a:endParaRPr lang="es-MX" sz="1600" dirty="0"/>
          </a:p>
        </p:txBody>
      </p:sp>
      <p:sp>
        <p:nvSpPr>
          <p:cNvPr id="21" name="CuadroTexto 20"/>
          <p:cNvSpPr txBox="1"/>
          <p:nvPr/>
        </p:nvSpPr>
        <p:spPr>
          <a:xfrm>
            <a:off x="3383280" y="1754051"/>
            <a:ext cx="2289297" cy="338554"/>
          </a:xfrm>
          <a:prstGeom prst="rect">
            <a:avLst/>
          </a:prstGeom>
          <a:noFill/>
        </p:spPr>
        <p:txBody>
          <a:bodyPr wrap="square" rtlCol="0">
            <a:spAutoFit/>
          </a:bodyPr>
          <a:lstStyle/>
          <a:p>
            <a:r>
              <a:rPr lang="es-MX" sz="1600" dirty="0" smtClean="0"/>
              <a:t>De Control Interno</a:t>
            </a:r>
            <a:endParaRPr lang="es-MX" sz="1600" dirty="0"/>
          </a:p>
        </p:txBody>
      </p:sp>
      <p:sp>
        <p:nvSpPr>
          <p:cNvPr id="22" name="CuadroTexto 21"/>
          <p:cNvSpPr txBox="1"/>
          <p:nvPr/>
        </p:nvSpPr>
        <p:spPr>
          <a:xfrm>
            <a:off x="3410005" y="2224372"/>
            <a:ext cx="2289297" cy="338554"/>
          </a:xfrm>
          <a:prstGeom prst="rect">
            <a:avLst/>
          </a:prstGeom>
          <a:noFill/>
        </p:spPr>
        <p:txBody>
          <a:bodyPr wrap="square" rtlCol="0">
            <a:spAutoFit/>
          </a:bodyPr>
          <a:lstStyle/>
          <a:p>
            <a:r>
              <a:rPr lang="es-MX" sz="1600" dirty="0" smtClean="0"/>
              <a:t>Judiciales</a:t>
            </a:r>
            <a:endParaRPr lang="es-MX" sz="1600" dirty="0"/>
          </a:p>
        </p:txBody>
      </p:sp>
      <p:sp>
        <p:nvSpPr>
          <p:cNvPr id="23" name="CuadroTexto 22"/>
          <p:cNvSpPr txBox="1"/>
          <p:nvPr/>
        </p:nvSpPr>
        <p:spPr>
          <a:xfrm>
            <a:off x="3220339" y="2704770"/>
            <a:ext cx="2289297" cy="338554"/>
          </a:xfrm>
          <a:prstGeom prst="rect">
            <a:avLst/>
          </a:prstGeom>
          <a:noFill/>
        </p:spPr>
        <p:txBody>
          <a:bodyPr wrap="square" rtlCol="0">
            <a:spAutoFit/>
          </a:bodyPr>
          <a:lstStyle/>
          <a:p>
            <a:r>
              <a:rPr lang="es-MX" sz="1600" dirty="0" smtClean="0"/>
              <a:t>Electorales </a:t>
            </a:r>
            <a:endParaRPr lang="es-MX" sz="1600" dirty="0"/>
          </a:p>
        </p:txBody>
      </p:sp>
      <p:sp>
        <p:nvSpPr>
          <p:cNvPr id="24" name="CuadroTexto 23"/>
          <p:cNvSpPr txBox="1"/>
          <p:nvPr/>
        </p:nvSpPr>
        <p:spPr>
          <a:xfrm>
            <a:off x="3383279" y="3171867"/>
            <a:ext cx="2289297" cy="338554"/>
          </a:xfrm>
          <a:prstGeom prst="rect">
            <a:avLst/>
          </a:prstGeom>
          <a:noFill/>
        </p:spPr>
        <p:txBody>
          <a:bodyPr wrap="square" rtlCol="0">
            <a:spAutoFit/>
          </a:bodyPr>
          <a:lstStyle/>
          <a:p>
            <a:r>
              <a:rPr lang="es-MX" sz="1600" dirty="0" smtClean="0"/>
              <a:t>Derechos Humanos</a:t>
            </a:r>
            <a:endParaRPr lang="es-MX" sz="1600" dirty="0"/>
          </a:p>
        </p:txBody>
      </p:sp>
      <p:sp>
        <p:nvSpPr>
          <p:cNvPr id="12" name="Abrir llave 11"/>
          <p:cNvSpPr/>
          <p:nvPr/>
        </p:nvSpPr>
        <p:spPr>
          <a:xfrm>
            <a:off x="3276672" y="1242305"/>
            <a:ext cx="45719" cy="29289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Flecha derecha 12"/>
          <p:cNvSpPr/>
          <p:nvPr/>
        </p:nvSpPr>
        <p:spPr>
          <a:xfrm>
            <a:off x="4588122" y="2301668"/>
            <a:ext cx="551936" cy="522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14" name="Flecha abajo 13"/>
          <p:cNvSpPr/>
          <p:nvPr/>
        </p:nvSpPr>
        <p:spPr>
          <a:xfrm>
            <a:off x="6761001" y="3586279"/>
            <a:ext cx="562256" cy="599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25" name="CuadroTexto 24"/>
          <p:cNvSpPr txBox="1"/>
          <p:nvPr/>
        </p:nvSpPr>
        <p:spPr>
          <a:xfrm>
            <a:off x="3384343" y="3574867"/>
            <a:ext cx="2289297" cy="584775"/>
          </a:xfrm>
          <a:prstGeom prst="rect">
            <a:avLst/>
          </a:prstGeom>
          <a:noFill/>
        </p:spPr>
        <p:txBody>
          <a:bodyPr wrap="square" rtlCol="0">
            <a:spAutoFit/>
          </a:bodyPr>
          <a:lstStyle/>
          <a:p>
            <a:r>
              <a:rPr lang="es-MX" sz="1600" dirty="0" smtClean="0"/>
              <a:t>O cualquier otra competente</a:t>
            </a:r>
            <a:endParaRPr lang="es-MX" sz="1600" dirty="0"/>
          </a:p>
        </p:txBody>
      </p:sp>
      <p:sp>
        <p:nvSpPr>
          <p:cNvPr id="9" name="Marcador de número de diapositiva 8"/>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51</a:t>
            </a:fld>
            <a:endParaRPr lang="es-MX"/>
          </a:p>
        </p:txBody>
      </p:sp>
    </p:spTree>
    <p:extLst>
      <p:ext uri="{BB962C8B-B14F-4D97-AF65-F5344CB8AC3E}">
        <p14:creationId xmlns:p14="http://schemas.microsoft.com/office/powerpoint/2010/main" val="8294773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03931" y="3869661"/>
            <a:ext cx="4390041" cy="1234697"/>
          </a:xfrm>
          <a:prstGeom prst="rect">
            <a:avLst/>
          </a:prstGeom>
        </p:spPr>
        <p:txBody>
          <a:bodyPr wrap="square">
            <a:spAutoFit/>
          </a:bodyPr>
          <a:lstStyle/>
          <a:p>
            <a:pPr algn="just">
              <a:lnSpc>
                <a:spcPct val="107000"/>
              </a:lnSpc>
            </a:pPr>
            <a:r>
              <a:rPr lang="es-MX" sz="1400" b="1" dirty="0" smtClean="0"/>
              <a:t>Los Servidores Públicos que denuncien una Falta Grave o de particulares o sean testigos en el procedimiento: </a:t>
            </a:r>
            <a:r>
              <a:rPr lang="es-MX" sz="1400" dirty="0" smtClean="0"/>
              <a:t>podrán solicitar medidas de protección que resulten razonables, lo que será evaluado y atendido por el ente público en el que presta sus servicios. </a:t>
            </a:r>
            <a:endParaRPr lang="es-MX"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3902110" y="1284141"/>
            <a:ext cx="3737610" cy="2377574"/>
          </a:xfrm>
          <a:prstGeom prst="rect">
            <a:avLst/>
          </a:prstGeom>
        </p:spPr>
        <p:txBody>
          <a:bodyPr wrap="square">
            <a:spAutoFit/>
          </a:bodyPr>
          <a:lstStyle/>
          <a:p>
            <a:pPr marL="214313" indent="-214313" algn="just">
              <a:buFont typeface="Wingdings" panose="05000000000000000000" pitchFamily="2" charset="2"/>
              <a:buChar char="q"/>
            </a:pPr>
            <a:r>
              <a:rPr lang="es-MX" sz="1350" b="1" dirty="0" smtClean="0"/>
              <a:t>Realice </a:t>
            </a:r>
            <a:r>
              <a:rPr lang="es-MX" sz="1350" dirty="0"/>
              <a:t>cualquier </a:t>
            </a:r>
            <a:endParaRPr lang="es-MX" sz="1350" dirty="0" smtClean="0"/>
          </a:p>
          <a:p>
            <a:pPr algn="just"/>
            <a:r>
              <a:rPr lang="es-MX" sz="1350" dirty="0" smtClean="0"/>
              <a:t>acto </a:t>
            </a:r>
            <a:r>
              <a:rPr lang="es-MX" sz="1350" dirty="0"/>
              <a:t>que simule:</a:t>
            </a:r>
          </a:p>
          <a:p>
            <a:pPr marL="214313" indent="-214313" algn="just">
              <a:buFont typeface="Wingdings" panose="05000000000000000000" pitchFamily="2" charset="2"/>
              <a:buChar char="q"/>
            </a:pPr>
            <a:endParaRPr lang="es-MX" sz="1350" b="1" u="sng" dirty="0"/>
          </a:p>
          <a:p>
            <a:pPr marL="214313" indent="-214313" algn="just">
              <a:buFont typeface="Wingdings" panose="05000000000000000000" pitchFamily="2" charset="2"/>
              <a:buChar char="q"/>
            </a:pPr>
            <a:endParaRPr lang="es-MX" sz="1350" dirty="0" smtClean="0"/>
          </a:p>
          <a:p>
            <a:pPr marL="214313" indent="-214313" algn="just">
              <a:buFont typeface="Wingdings" panose="05000000000000000000" pitchFamily="2" charset="2"/>
              <a:buChar char="q"/>
            </a:pPr>
            <a:r>
              <a:rPr lang="es-MX" sz="1350" b="1" dirty="0" smtClean="0"/>
              <a:t>No inicie </a:t>
            </a:r>
            <a:r>
              <a:rPr lang="es-MX" sz="1350" dirty="0" smtClean="0"/>
              <a:t>el </a:t>
            </a:r>
          </a:p>
          <a:p>
            <a:pPr algn="just"/>
            <a:r>
              <a:rPr lang="es-MX" sz="1350" dirty="0" smtClean="0"/>
              <a:t>procedimiento </a:t>
            </a:r>
          </a:p>
          <a:p>
            <a:pPr algn="just"/>
            <a:r>
              <a:rPr lang="es-MX" sz="1350" dirty="0" smtClean="0"/>
              <a:t>Correspondiente</a:t>
            </a:r>
          </a:p>
          <a:p>
            <a:pPr algn="just"/>
            <a:endParaRPr lang="es-MX" sz="1350" dirty="0"/>
          </a:p>
          <a:p>
            <a:pPr marL="285750" indent="-285750" algn="just">
              <a:buFont typeface="Wingdings" panose="05000000000000000000" pitchFamily="2" charset="2"/>
              <a:buChar char="q"/>
            </a:pPr>
            <a:r>
              <a:rPr lang="es-MX" sz="1350" b="1" dirty="0" smtClean="0"/>
              <a:t>Revele </a:t>
            </a:r>
            <a:r>
              <a:rPr lang="es-MX" sz="1350" dirty="0" smtClean="0"/>
              <a:t>la identidad</a:t>
            </a:r>
            <a:r>
              <a:rPr lang="es-MX" sz="1350" b="1" dirty="0"/>
              <a:t> </a:t>
            </a:r>
            <a:endParaRPr lang="es-MX" sz="1350" dirty="0" smtClean="0"/>
          </a:p>
          <a:p>
            <a:pPr algn="just"/>
            <a:r>
              <a:rPr lang="es-MX" sz="1350" dirty="0" smtClean="0"/>
              <a:t>de un denunciante</a:t>
            </a:r>
          </a:p>
          <a:p>
            <a:pPr algn="just"/>
            <a:r>
              <a:rPr lang="es-MX" sz="1350" dirty="0" smtClean="0"/>
              <a:t>anónimo</a:t>
            </a:r>
          </a:p>
        </p:txBody>
      </p:sp>
      <p:sp>
        <p:nvSpPr>
          <p:cNvPr id="11" name="CuadroTexto 10"/>
          <p:cNvSpPr txBox="1"/>
          <p:nvPr/>
        </p:nvSpPr>
        <p:spPr>
          <a:xfrm>
            <a:off x="242100" y="1692100"/>
            <a:ext cx="1628263" cy="1077218"/>
          </a:xfrm>
          <a:prstGeom prst="rect">
            <a:avLst/>
          </a:prstGeom>
          <a:noFill/>
        </p:spPr>
        <p:txBody>
          <a:bodyPr wrap="square" rtlCol="0">
            <a:spAutoFit/>
          </a:bodyPr>
          <a:lstStyle/>
          <a:p>
            <a:pPr algn="ctr"/>
            <a:r>
              <a:rPr lang="es-MX" sz="1600" dirty="0" smtClean="0"/>
              <a:t>Cuando el servidor público responsable de la: </a:t>
            </a:r>
            <a:endParaRPr lang="es-MX" sz="1600" dirty="0"/>
          </a:p>
        </p:txBody>
      </p:sp>
      <p:sp>
        <p:nvSpPr>
          <p:cNvPr id="15" name="Rectángulo 14"/>
          <p:cNvSpPr/>
          <p:nvPr/>
        </p:nvSpPr>
        <p:spPr>
          <a:xfrm>
            <a:off x="3894884" y="204786"/>
            <a:ext cx="3721660" cy="1096967"/>
          </a:xfrm>
          <a:prstGeom prst="rect">
            <a:avLst/>
          </a:prstGeom>
        </p:spPr>
        <p:txBody>
          <a:bodyPr wrap="none">
            <a:spAutoFit/>
          </a:bodyPr>
          <a:lstStyle/>
          <a:p>
            <a:pPr algn="ctr" defTabSz="914400">
              <a:lnSpc>
                <a:spcPct val="90000"/>
              </a:lnSpc>
              <a:spcBef>
                <a:spcPct val="0"/>
              </a:spcBef>
            </a:pPr>
            <a:r>
              <a:rPr lang="es-MX" sz="2800" b="1" dirty="0">
                <a:latin typeface="+mj-lt"/>
                <a:ea typeface="+mj-ea"/>
                <a:cs typeface="+mj-cs"/>
              </a:rPr>
              <a:t>Obstrucción de la justicia</a:t>
            </a:r>
          </a:p>
          <a:p>
            <a:pPr algn="ctr" defTabSz="914400">
              <a:lnSpc>
                <a:spcPct val="90000"/>
              </a:lnSpc>
              <a:spcBef>
                <a:spcPct val="0"/>
              </a:spcBef>
            </a:pPr>
            <a:r>
              <a:rPr lang="es-MX" sz="2800" b="1" dirty="0">
                <a:latin typeface="+mj-lt"/>
                <a:ea typeface="+mj-ea"/>
                <a:cs typeface="+mj-cs"/>
              </a:rPr>
              <a:t>Art. 64 LGRA</a:t>
            </a:r>
          </a:p>
          <a:p>
            <a:pPr algn="ctr">
              <a:lnSpc>
                <a:spcPct val="107000"/>
              </a:lnSpc>
            </a:pPr>
            <a:endParaRPr lang="es-MX" sz="1500" b="1" dirty="0">
              <a:latin typeface="Arial" panose="020B0604020202020204" pitchFamily="34" charset="0"/>
              <a:ea typeface="Calibri" panose="020F0502020204030204" pitchFamily="34" charset="0"/>
              <a:cs typeface="Arial" panose="020B0604020202020204" pitchFamily="34" charset="0"/>
            </a:endParaRPr>
          </a:p>
        </p:txBody>
      </p:sp>
      <p:sp>
        <p:nvSpPr>
          <p:cNvPr id="12" name="Rectángulo 11"/>
          <p:cNvSpPr/>
          <p:nvPr/>
        </p:nvSpPr>
        <p:spPr>
          <a:xfrm>
            <a:off x="6089893" y="2144245"/>
            <a:ext cx="2476227" cy="1754326"/>
          </a:xfrm>
          <a:prstGeom prst="rect">
            <a:avLst/>
          </a:prstGeom>
        </p:spPr>
        <p:txBody>
          <a:bodyPr wrap="square">
            <a:spAutoFit/>
          </a:bodyPr>
          <a:lstStyle/>
          <a:p>
            <a:pPr algn="just"/>
            <a:r>
              <a:rPr lang="es-MX" sz="1350" dirty="0" smtClean="0"/>
              <a:t>Ante </a:t>
            </a:r>
            <a:r>
              <a:rPr lang="es-MX" sz="1350" dirty="0"/>
              <a:t>la autoridad competente, dentro del plazo de treinta días naturales, a partir de que tengan conocimiento de cualquier conducta que pudiera constituir una falta administrativa grave, faltas de particulares o un acto de </a:t>
            </a:r>
            <a:r>
              <a:rPr lang="es-MX" sz="1350" dirty="0" smtClean="0"/>
              <a:t>corrupción.</a:t>
            </a:r>
            <a:endParaRPr lang="es-MX" sz="1350" dirty="0"/>
          </a:p>
        </p:txBody>
      </p:sp>
      <p:pic>
        <p:nvPicPr>
          <p:cNvPr id="18" name="Imagen 17" descr="Imagen relacionada"/>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527661" y="3985391"/>
            <a:ext cx="2212691" cy="1354362"/>
          </a:xfrm>
          <a:prstGeom prst="rect">
            <a:avLst/>
          </a:prstGeom>
          <a:ln>
            <a:noFill/>
          </a:ln>
          <a:effectLst>
            <a:softEdge rad="112500"/>
          </a:effectLst>
        </p:spPr>
      </p:pic>
      <p:sp>
        <p:nvSpPr>
          <p:cNvPr id="2" name="CuadroTexto 1"/>
          <p:cNvSpPr txBox="1"/>
          <p:nvPr/>
        </p:nvSpPr>
        <p:spPr>
          <a:xfrm>
            <a:off x="2264677" y="1287636"/>
            <a:ext cx="1795549" cy="369332"/>
          </a:xfrm>
          <a:prstGeom prst="rect">
            <a:avLst/>
          </a:prstGeom>
          <a:noFill/>
        </p:spPr>
        <p:txBody>
          <a:bodyPr wrap="square" rtlCol="0">
            <a:spAutoFit/>
          </a:bodyPr>
          <a:lstStyle/>
          <a:p>
            <a:r>
              <a:rPr lang="es-MX" dirty="0"/>
              <a:t> </a:t>
            </a:r>
            <a:r>
              <a:rPr lang="es-MX" sz="1600" b="1" dirty="0" smtClean="0"/>
              <a:t>Investigación </a:t>
            </a:r>
            <a:endParaRPr lang="es-MX" sz="1600" b="1" dirty="0"/>
          </a:p>
        </p:txBody>
      </p:sp>
      <p:sp>
        <p:nvSpPr>
          <p:cNvPr id="3" name="CuadroTexto 2"/>
          <p:cNvSpPr txBox="1"/>
          <p:nvPr/>
        </p:nvSpPr>
        <p:spPr>
          <a:xfrm>
            <a:off x="2356703" y="1974968"/>
            <a:ext cx="2469290" cy="338554"/>
          </a:xfrm>
          <a:prstGeom prst="rect">
            <a:avLst/>
          </a:prstGeom>
          <a:noFill/>
        </p:spPr>
        <p:txBody>
          <a:bodyPr wrap="square" rtlCol="0">
            <a:spAutoFit/>
          </a:bodyPr>
          <a:lstStyle/>
          <a:p>
            <a:r>
              <a:rPr lang="es-MX" sz="1600" b="1" dirty="0" smtClean="0"/>
              <a:t>Substanciación</a:t>
            </a:r>
            <a:endParaRPr lang="es-MX" sz="1600" b="1" dirty="0"/>
          </a:p>
        </p:txBody>
      </p:sp>
      <p:sp>
        <p:nvSpPr>
          <p:cNvPr id="4" name="CuadroTexto 3"/>
          <p:cNvSpPr txBox="1"/>
          <p:nvPr/>
        </p:nvSpPr>
        <p:spPr>
          <a:xfrm>
            <a:off x="2356703" y="2455585"/>
            <a:ext cx="2403441" cy="830997"/>
          </a:xfrm>
          <a:prstGeom prst="rect">
            <a:avLst/>
          </a:prstGeom>
          <a:noFill/>
        </p:spPr>
        <p:txBody>
          <a:bodyPr wrap="square" rtlCol="0">
            <a:spAutoFit/>
          </a:bodyPr>
          <a:lstStyle/>
          <a:p>
            <a:pPr algn="just"/>
            <a:r>
              <a:rPr lang="es-MX" sz="1600" b="1" dirty="0"/>
              <a:t>R</a:t>
            </a:r>
            <a:r>
              <a:rPr lang="es-MX" sz="1600" b="1" dirty="0" smtClean="0"/>
              <a:t>esolución </a:t>
            </a:r>
            <a:r>
              <a:rPr lang="es-MX" sz="1600" b="1" dirty="0"/>
              <a:t>de </a:t>
            </a:r>
            <a:endParaRPr lang="es-MX" sz="1600" b="1" dirty="0" smtClean="0"/>
          </a:p>
          <a:p>
            <a:pPr algn="just"/>
            <a:r>
              <a:rPr lang="es-MX" sz="1600" b="1" dirty="0" smtClean="0"/>
              <a:t>las faltas</a:t>
            </a:r>
          </a:p>
          <a:p>
            <a:pPr algn="just"/>
            <a:r>
              <a:rPr lang="es-MX" sz="1600" b="1" dirty="0" smtClean="0"/>
              <a:t>administrativas</a:t>
            </a:r>
            <a:endParaRPr lang="es-MX" sz="1600" b="1" dirty="0"/>
          </a:p>
        </p:txBody>
      </p:sp>
      <p:sp>
        <p:nvSpPr>
          <p:cNvPr id="5" name="Flecha derecha 4"/>
          <p:cNvSpPr/>
          <p:nvPr/>
        </p:nvSpPr>
        <p:spPr>
          <a:xfrm>
            <a:off x="1204802" y="2480385"/>
            <a:ext cx="423950" cy="39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Abrir llave 5"/>
          <p:cNvSpPr/>
          <p:nvPr/>
        </p:nvSpPr>
        <p:spPr>
          <a:xfrm>
            <a:off x="3905656" y="1245525"/>
            <a:ext cx="45719" cy="22378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9" name="CuadroTexto 8"/>
          <p:cNvSpPr txBox="1"/>
          <p:nvPr/>
        </p:nvSpPr>
        <p:spPr>
          <a:xfrm>
            <a:off x="6089893" y="1255899"/>
            <a:ext cx="2726047" cy="715581"/>
          </a:xfrm>
          <a:prstGeom prst="rect">
            <a:avLst/>
          </a:prstGeom>
          <a:noFill/>
        </p:spPr>
        <p:txBody>
          <a:bodyPr wrap="square" rtlCol="0">
            <a:spAutoFit/>
          </a:bodyPr>
          <a:lstStyle/>
          <a:p>
            <a:pPr algn="just"/>
            <a:r>
              <a:rPr lang="es-MX" sz="1350" dirty="0"/>
              <a:t>Conductas no graves durante la investigación de actos u omisiones calificados como graves</a:t>
            </a:r>
          </a:p>
        </p:txBody>
      </p:sp>
      <p:sp>
        <p:nvSpPr>
          <p:cNvPr id="10" name="Flecha derecha 9"/>
          <p:cNvSpPr/>
          <p:nvPr/>
        </p:nvSpPr>
        <p:spPr>
          <a:xfrm>
            <a:off x="5697659" y="1461283"/>
            <a:ext cx="287820" cy="298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Flecha derecha 18"/>
          <p:cNvSpPr/>
          <p:nvPr/>
        </p:nvSpPr>
        <p:spPr>
          <a:xfrm>
            <a:off x="5686544" y="2323854"/>
            <a:ext cx="287820" cy="298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Marcador de número de diapositiva 20"/>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52</a:t>
            </a:fld>
            <a:endParaRPr lang="es-MX"/>
          </a:p>
        </p:txBody>
      </p:sp>
    </p:spTree>
    <p:extLst>
      <p:ext uri="{BB962C8B-B14F-4D97-AF65-F5344CB8AC3E}">
        <p14:creationId xmlns:p14="http://schemas.microsoft.com/office/powerpoint/2010/main" val="3782359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99792" y="404664"/>
            <a:ext cx="6550429" cy="1384995"/>
          </a:xfrm>
          <a:prstGeom prst="rect">
            <a:avLst/>
          </a:prstGeom>
          <a:noFill/>
        </p:spPr>
        <p:txBody>
          <a:bodyPr wrap="square" rtlCol="0">
            <a:spAutoFit/>
          </a:bodyPr>
          <a:lstStyle/>
          <a:p>
            <a:pPr algn="ctr"/>
            <a:r>
              <a:rPr lang="es-MX" sz="2800" b="1" dirty="0"/>
              <a:t>DE LOS ACTOS DE PARTICULARES VINCULADOS CON FALTAS ADMINISTRATIVAS GRAVES</a:t>
            </a: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b="9355"/>
          <a:stretch/>
        </p:blipFill>
        <p:spPr>
          <a:xfrm>
            <a:off x="3131840" y="2128798"/>
            <a:ext cx="3088731" cy="1825159"/>
          </a:xfrm>
          <a:prstGeom prst="rect">
            <a:avLst/>
          </a:prstGeom>
        </p:spPr>
      </p:pic>
      <p:sp>
        <p:nvSpPr>
          <p:cNvPr id="8" name="Marcador de número de diapositiva 7"/>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53</a:t>
            </a:fld>
            <a:endParaRPr lang="es-MX"/>
          </a:p>
        </p:txBody>
      </p:sp>
      <p:sp>
        <p:nvSpPr>
          <p:cNvPr id="10" name="CuadroTexto 9"/>
          <p:cNvSpPr txBox="1"/>
          <p:nvPr/>
        </p:nvSpPr>
        <p:spPr>
          <a:xfrm>
            <a:off x="971600" y="4293096"/>
            <a:ext cx="6905155" cy="1323439"/>
          </a:xfrm>
          <a:prstGeom prst="rect">
            <a:avLst/>
          </a:prstGeom>
          <a:noFill/>
        </p:spPr>
        <p:txBody>
          <a:bodyPr wrap="square" rtlCol="0">
            <a:spAutoFit/>
          </a:bodyPr>
          <a:lstStyle/>
          <a:p>
            <a:pPr algn="ctr"/>
            <a:r>
              <a:rPr lang="es-MX" sz="2000" dirty="0"/>
              <a:t>Los actos de particulares vinculados con </a:t>
            </a:r>
            <a:r>
              <a:rPr lang="es-MX" sz="2000" dirty="0" smtClean="0"/>
              <a:t>faltas administrativas graves, están descritos de los </a:t>
            </a:r>
            <a:r>
              <a:rPr lang="es-ES" sz="2000" dirty="0" smtClean="0"/>
              <a:t>artículos 65 al 72 de la LGRA, </a:t>
            </a:r>
            <a:r>
              <a:rPr lang="es-MX" sz="2000" dirty="0" smtClean="0"/>
              <a:t>cuya sanción corresponde al Tribunal Federal de Justicia Administrativa.</a:t>
            </a:r>
            <a:endParaRPr lang="es-MX" sz="2000" b="1" dirty="0"/>
          </a:p>
        </p:txBody>
      </p:sp>
    </p:spTree>
    <p:extLst>
      <p:ext uri="{BB962C8B-B14F-4D97-AF65-F5344CB8AC3E}">
        <p14:creationId xmlns:p14="http://schemas.microsoft.com/office/powerpoint/2010/main" val="28231426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220072" y="99920"/>
            <a:ext cx="3352398" cy="947652"/>
          </a:xfrm>
        </p:spPr>
        <p:txBody>
          <a:bodyPr>
            <a:noAutofit/>
          </a:bodyPr>
          <a:lstStyle/>
          <a:p>
            <a:r>
              <a:rPr lang="es-MX" sz="2800" b="1" dirty="0"/>
              <a:t>Soborno</a:t>
            </a:r>
            <a:br>
              <a:rPr lang="es-MX" sz="2800" b="1" dirty="0"/>
            </a:br>
            <a:r>
              <a:rPr lang="es-MX" sz="2800" b="1" dirty="0"/>
              <a:t>Art. 66 LGRA</a:t>
            </a:r>
          </a:p>
        </p:txBody>
      </p:sp>
      <p:sp>
        <p:nvSpPr>
          <p:cNvPr id="5" name="CuadroTexto 4"/>
          <p:cNvSpPr txBox="1"/>
          <p:nvPr/>
        </p:nvSpPr>
        <p:spPr>
          <a:xfrm>
            <a:off x="394214" y="1703720"/>
            <a:ext cx="2222837" cy="1785104"/>
          </a:xfrm>
          <a:prstGeom prst="rect">
            <a:avLst/>
          </a:prstGeom>
          <a:noFill/>
        </p:spPr>
        <p:txBody>
          <a:bodyPr wrap="square" rtlCol="0">
            <a:spAutoFit/>
          </a:bodyPr>
          <a:lstStyle/>
          <a:p>
            <a:r>
              <a:rPr lang="es-MX" dirty="0"/>
              <a:t>El </a:t>
            </a:r>
            <a:r>
              <a:rPr lang="es-MX" b="1" dirty="0" smtClean="0"/>
              <a:t>particular </a:t>
            </a:r>
            <a:r>
              <a:rPr lang="es-MX" dirty="0" smtClean="0"/>
              <a:t>que</a:t>
            </a:r>
            <a:r>
              <a:rPr lang="es-MX" dirty="0"/>
              <a:t>: </a:t>
            </a:r>
          </a:p>
          <a:p>
            <a:endParaRPr lang="es-MX" dirty="0"/>
          </a:p>
          <a:p>
            <a:pPr marL="285750" indent="-285750">
              <a:buFont typeface="Wingdings" panose="05000000000000000000" pitchFamily="2" charset="2"/>
              <a:buChar char="§"/>
            </a:pPr>
            <a:r>
              <a:rPr lang="es-MX" b="1" dirty="0" smtClean="0"/>
              <a:t>Prometa</a:t>
            </a:r>
          </a:p>
          <a:p>
            <a:pPr marL="285750" indent="-285750">
              <a:buFont typeface="Wingdings" panose="05000000000000000000" pitchFamily="2" charset="2"/>
              <a:buChar char="§"/>
            </a:pPr>
            <a:r>
              <a:rPr lang="es-MX" b="1" dirty="0" smtClean="0"/>
              <a:t>Ofrezca</a:t>
            </a:r>
          </a:p>
          <a:p>
            <a:pPr marL="285750" indent="-285750">
              <a:buFont typeface="Wingdings" panose="05000000000000000000" pitchFamily="2" charset="2"/>
              <a:buChar char="§"/>
            </a:pPr>
            <a:r>
              <a:rPr lang="es-MX" b="1" dirty="0" smtClean="0"/>
              <a:t>Entregue</a:t>
            </a:r>
          </a:p>
          <a:p>
            <a:pPr marL="180975" indent="-180975">
              <a:buFont typeface="Arial" panose="020B0604020202020204" pitchFamily="34" charset="0"/>
              <a:buChar char="•"/>
            </a:pPr>
            <a:endParaRPr lang="es-MX" dirty="0"/>
          </a:p>
        </p:txBody>
      </p:sp>
      <p:sp>
        <p:nvSpPr>
          <p:cNvPr id="11" name="CuadroTexto 10"/>
          <p:cNvSpPr txBox="1"/>
          <p:nvPr/>
        </p:nvSpPr>
        <p:spPr>
          <a:xfrm>
            <a:off x="5724619" y="1412776"/>
            <a:ext cx="2735814" cy="2908489"/>
          </a:xfrm>
          <a:prstGeom prst="rect">
            <a:avLst/>
          </a:prstGeom>
          <a:noFill/>
        </p:spPr>
        <p:txBody>
          <a:bodyPr wrap="square" rtlCol="0">
            <a:spAutoFit/>
          </a:bodyPr>
          <a:lstStyle/>
          <a:p>
            <a:pPr marL="285750" indent="-285750" algn="just">
              <a:buFont typeface="Arial" panose="020B0604020202020204" pitchFamily="34" charset="0"/>
              <a:buChar char="•"/>
            </a:pPr>
            <a:endParaRPr lang="es-MX" sz="1400" b="1" dirty="0" smtClean="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s-MX" sz="1300" b="1" dirty="0" smtClean="0">
                <a:ea typeface="Calibri" panose="020F0502020204030204" pitchFamily="34" charset="0"/>
                <a:cs typeface="Arial" panose="020B0604020202020204" pitchFamily="34" charset="0"/>
              </a:rPr>
              <a:t>realicen</a:t>
            </a:r>
            <a:r>
              <a:rPr lang="es-MX" sz="1300" dirty="0" smtClean="0">
                <a:ea typeface="Calibri" panose="020F0502020204030204" pitchFamily="34" charset="0"/>
                <a:cs typeface="Arial" panose="020B0604020202020204" pitchFamily="34" charset="0"/>
              </a:rPr>
              <a:t> </a:t>
            </a:r>
            <a:r>
              <a:rPr lang="es-MX" sz="1300" dirty="0">
                <a:ea typeface="Calibri" panose="020F0502020204030204" pitchFamily="34" charset="0"/>
                <a:cs typeface="Arial" panose="020B0604020202020204" pitchFamily="34" charset="0"/>
              </a:rPr>
              <a:t>o se </a:t>
            </a:r>
            <a:r>
              <a:rPr lang="es-MX" sz="1300" b="1" dirty="0">
                <a:ea typeface="Calibri" panose="020F0502020204030204" pitchFamily="34" charset="0"/>
                <a:cs typeface="Arial" panose="020B0604020202020204" pitchFamily="34" charset="0"/>
              </a:rPr>
              <a:t>abstengan</a:t>
            </a:r>
            <a:r>
              <a:rPr lang="es-MX" sz="1300" dirty="0">
                <a:ea typeface="Calibri" panose="020F0502020204030204" pitchFamily="34" charset="0"/>
                <a:cs typeface="Arial" panose="020B0604020202020204" pitchFamily="34" charset="0"/>
              </a:rPr>
              <a:t> de realizar un acto relacionado con sus </a:t>
            </a:r>
            <a:r>
              <a:rPr lang="es-MX" sz="1300" dirty="0" smtClean="0">
                <a:ea typeface="Calibri" panose="020F0502020204030204" pitchFamily="34" charset="0"/>
                <a:cs typeface="Arial" panose="020B0604020202020204" pitchFamily="34" charset="0"/>
              </a:rPr>
              <a:t>funciones o con las de otro servidor público.</a:t>
            </a:r>
          </a:p>
          <a:p>
            <a:r>
              <a:rPr lang="es-MX" sz="1300" dirty="0" smtClean="0">
                <a:ea typeface="Calibri" panose="020F0502020204030204" pitchFamily="34" charset="0"/>
                <a:cs typeface="Arial" panose="020B0604020202020204" pitchFamily="34" charset="0"/>
              </a:rPr>
              <a:t> </a:t>
            </a:r>
          </a:p>
          <a:p>
            <a:pPr marL="285750" indent="-285750" algn="just">
              <a:buFont typeface="Arial" panose="020B0604020202020204" pitchFamily="34" charset="0"/>
              <a:buChar char="•"/>
            </a:pPr>
            <a:r>
              <a:rPr lang="es-MX" sz="1300" dirty="0" smtClean="0">
                <a:ea typeface="Calibri" panose="020F0502020204030204" pitchFamily="34" charset="0"/>
                <a:cs typeface="Arial" panose="020B0604020202020204" pitchFamily="34" charset="0"/>
              </a:rPr>
              <a:t>abusen </a:t>
            </a:r>
            <a:r>
              <a:rPr lang="es-MX" sz="1300" dirty="0">
                <a:ea typeface="Calibri" panose="020F0502020204030204" pitchFamily="34" charset="0"/>
                <a:cs typeface="Arial" panose="020B0604020202020204" pitchFamily="34" charset="0"/>
              </a:rPr>
              <a:t>de su </a:t>
            </a:r>
            <a:r>
              <a:rPr lang="es-MX" sz="1300" dirty="0" smtClean="0">
                <a:ea typeface="Calibri" panose="020F0502020204030204" pitchFamily="34" charset="0"/>
                <a:cs typeface="Arial" panose="020B0604020202020204" pitchFamily="34" charset="0"/>
              </a:rPr>
              <a:t>influencia real o supuesta, </a:t>
            </a:r>
            <a:r>
              <a:rPr lang="es-MX" sz="1300" dirty="0">
                <a:ea typeface="Calibri" panose="020F0502020204030204" pitchFamily="34" charset="0"/>
                <a:cs typeface="Arial" panose="020B0604020202020204" pitchFamily="34" charset="0"/>
              </a:rPr>
              <a:t>con el propósito de </a:t>
            </a:r>
            <a:r>
              <a:rPr lang="es-MX" sz="1300" b="1" dirty="0">
                <a:ea typeface="Calibri" panose="020F0502020204030204" pitchFamily="34" charset="0"/>
                <a:cs typeface="Arial" panose="020B0604020202020204" pitchFamily="34" charset="0"/>
              </a:rPr>
              <a:t>obtener o mantener</a:t>
            </a:r>
            <a:r>
              <a:rPr lang="es-MX" sz="1300" dirty="0">
                <a:ea typeface="Calibri" panose="020F0502020204030204" pitchFamily="34" charset="0"/>
                <a:cs typeface="Arial" panose="020B0604020202020204" pitchFamily="34" charset="0"/>
              </a:rPr>
              <a:t>, para sí mismo o para un tercero, un beneficio o </a:t>
            </a:r>
            <a:r>
              <a:rPr lang="es-MX" sz="1300" dirty="0" smtClean="0">
                <a:ea typeface="Calibri" panose="020F0502020204030204" pitchFamily="34" charset="0"/>
                <a:cs typeface="Arial" panose="020B0604020202020204" pitchFamily="34" charset="0"/>
              </a:rPr>
              <a:t>ventaja, con independencia de la aceptación o recepción del beneficio o resultado obtenido.</a:t>
            </a:r>
            <a:endParaRPr lang="es-MX" sz="1300" dirty="0">
              <a:cs typeface="Arial" panose="020B0604020202020204" pitchFamily="34" charset="0"/>
            </a:endParaRPr>
          </a:p>
        </p:txBody>
      </p:sp>
      <p:sp>
        <p:nvSpPr>
          <p:cNvPr id="14" name="Igual que 13"/>
          <p:cNvSpPr/>
          <p:nvPr/>
        </p:nvSpPr>
        <p:spPr>
          <a:xfrm>
            <a:off x="5085140" y="2352684"/>
            <a:ext cx="639478" cy="66425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600">
              <a:solidFill>
                <a:schemeClr val="tx1"/>
              </a:solidFill>
            </a:endParaRPr>
          </a:p>
        </p:txBody>
      </p:sp>
      <p:pic>
        <p:nvPicPr>
          <p:cNvPr id="15" name="Imagen 14"/>
          <p:cNvPicPr/>
          <p:nvPr/>
        </p:nvPicPr>
        <p:blipFill rotWithShape="1">
          <a:blip r:embed="rId2"/>
          <a:srcRect r="-642" b="12568"/>
          <a:stretch/>
        </p:blipFill>
        <p:spPr bwMode="auto">
          <a:xfrm>
            <a:off x="3974804" y="4238848"/>
            <a:ext cx="2752390" cy="1022325"/>
          </a:xfrm>
          <a:prstGeom prst="rect">
            <a:avLst/>
          </a:prstGeom>
          <a:ln>
            <a:noFill/>
          </a:ln>
          <a:extLst>
            <a:ext uri="{53640926-AAD7-44D8-BBD7-CCE9431645EC}">
              <a14:shadowObscured xmlns:a14="http://schemas.microsoft.com/office/drawing/2010/main"/>
            </a:ext>
          </a:extLst>
        </p:spPr>
      </p:pic>
      <p:sp>
        <p:nvSpPr>
          <p:cNvPr id="19" name="CuadroTexto 18"/>
          <p:cNvSpPr txBox="1"/>
          <p:nvPr/>
        </p:nvSpPr>
        <p:spPr>
          <a:xfrm>
            <a:off x="2572601" y="1666542"/>
            <a:ext cx="2468089" cy="2677656"/>
          </a:xfrm>
          <a:prstGeom prst="rect">
            <a:avLst/>
          </a:prstGeom>
          <a:noFill/>
        </p:spPr>
        <p:txBody>
          <a:bodyPr wrap="square" rtlCol="0">
            <a:spAutoFit/>
          </a:bodyPr>
          <a:lstStyle/>
          <a:p>
            <a:pPr algn="just"/>
            <a:r>
              <a:rPr lang="es-MX" sz="1350" dirty="0" smtClean="0">
                <a:ea typeface="Calibri" panose="020F0502020204030204" pitchFamily="34" charset="0"/>
                <a:cs typeface="Arial" panose="020B0604020202020204" pitchFamily="34" charset="0"/>
              </a:rPr>
              <a:t>Un </a:t>
            </a:r>
            <a:r>
              <a:rPr lang="es-MX" sz="1350" b="1" dirty="0" smtClean="0">
                <a:ea typeface="Calibri" panose="020F0502020204030204" pitchFamily="34" charset="0"/>
                <a:cs typeface="Arial" panose="020B0604020202020204" pitchFamily="34" charset="0"/>
              </a:rPr>
              <a:t>beneficio indebido</a:t>
            </a:r>
            <a:r>
              <a:rPr lang="es-MX" sz="1350" dirty="0" smtClean="0">
                <a:ea typeface="Calibri" panose="020F0502020204030204" pitchFamily="34" charset="0"/>
                <a:cs typeface="Arial" panose="020B0604020202020204" pitchFamily="34" charset="0"/>
              </a:rPr>
              <a:t> (dinero, valores, bienes muebles o inmuebles, incluso mediante enajenación a precio notoriamente menor al del mercado, donaciones, servicios empleos y cualquier otro beneficio indebido), a uno o varios servidores públicos, directamente o a través de terceros a cambio de que dichos servidores públicos </a:t>
            </a:r>
            <a:endParaRPr lang="es-MX" sz="1350" dirty="0">
              <a:cs typeface="Arial" panose="020B0604020202020204" pitchFamily="34" charset="0"/>
            </a:endParaRPr>
          </a:p>
        </p:txBody>
      </p:sp>
      <p:sp>
        <p:nvSpPr>
          <p:cNvPr id="3" name="Flecha derecha 2"/>
          <p:cNvSpPr/>
          <p:nvPr/>
        </p:nvSpPr>
        <p:spPr>
          <a:xfrm>
            <a:off x="1793508" y="2412399"/>
            <a:ext cx="726483"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número de diapositiva 6"/>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54</a:t>
            </a:fld>
            <a:endParaRPr lang="es-MX"/>
          </a:p>
        </p:txBody>
      </p:sp>
    </p:spTree>
    <p:extLst>
      <p:ext uri="{BB962C8B-B14F-4D97-AF65-F5344CB8AC3E}">
        <p14:creationId xmlns:p14="http://schemas.microsoft.com/office/powerpoint/2010/main" val="955336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49316" y="-21400"/>
            <a:ext cx="6028964" cy="1286790"/>
          </a:xfrm>
        </p:spPr>
        <p:txBody>
          <a:bodyPr>
            <a:noAutofit/>
          </a:bodyPr>
          <a:lstStyle/>
          <a:p>
            <a:r>
              <a:rPr lang="es-MX" sz="2000" b="1" dirty="0"/>
              <a:t/>
            </a:r>
            <a:br>
              <a:rPr lang="es-MX" sz="2000" b="1" dirty="0"/>
            </a:br>
            <a:r>
              <a:rPr lang="es-MX" sz="2400" b="1" dirty="0"/>
              <a:t>Participación Ilícita en procedimientos administrativos </a:t>
            </a:r>
            <a:br>
              <a:rPr lang="es-MX" sz="2400" b="1" dirty="0"/>
            </a:br>
            <a:r>
              <a:rPr lang="es-MX" sz="2400" b="1" dirty="0"/>
              <a:t>Art. 67 LGRA</a:t>
            </a:r>
          </a:p>
        </p:txBody>
      </p:sp>
      <p:sp>
        <p:nvSpPr>
          <p:cNvPr id="5" name="CuadroTexto 4"/>
          <p:cNvSpPr txBox="1"/>
          <p:nvPr/>
        </p:nvSpPr>
        <p:spPr>
          <a:xfrm>
            <a:off x="293734" y="1213288"/>
            <a:ext cx="2588116" cy="892552"/>
          </a:xfrm>
          <a:prstGeom prst="rect">
            <a:avLst/>
          </a:prstGeom>
          <a:noFill/>
        </p:spPr>
        <p:txBody>
          <a:bodyPr wrap="square" rtlCol="0">
            <a:spAutoFit/>
          </a:bodyPr>
          <a:lstStyle/>
          <a:p>
            <a:r>
              <a:rPr lang="es-MX" sz="2000" dirty="0"/>
              <a:t>El </a:t>
            </a:r>
            <a:r>
              <a:rPr lang="es-MX" sz="2000" b="1" dirty="0" smtClean="0"/>
              <a:t>particular </a:t>
            </a:r>
            <a:r>
              <a:rPr lang="es-MX" sz="2000" dirty="0" smtClean="0"/>
              <a:t>que</a:t>
            </a:r>
            <a:r>
              <a:rPr lang="es-MX" sz="2000" dirty="0"/>
              <a:t>: </a:t>
            </a:r>
          </a:p>
          <a:p>
            <a:endParaRPr lang="es-MX" sz="1600" dirty="0"/>
          </a:p>
          <a:p>
            <a:pPr marL="257168" indent="-257168">
              <a:buFont typeface="Arial" panose="020B0604020202020204" pitchFamily="34" charset="0"/>
              <a:buChar char="•"/>
            </a:pPr>
            <a:r>
              <a:rPr lang="es-MX" sz="1600" b="1" dirty="0" smtClean="0"/>
              <a:t>Realice </a:t>
            </a:r>
            <a:r>
              <a:rPr lang="es-MX" sz="1600" dirty="0" smtClean="0"/>
              <a:t>actos u omisiones</a:t>
            </a:r>
            <a:endParaRPr lang="es-MX" sz="1600" dirty="0"/>
          </a:p>
        </p:txBody>
      </p:sp>
      <p:sp>
        <p:nvSpPr>
          <p:cNvPr id="10" name="CuadroTexto 9"/>
          <p:cNvSpPr txBox="1"/>
          <p:nvPr/>
        </p:nvSpPr>
        <p:spPr>
          <a:xfrm>
            <a:off x="3280208" y="1340956"/>
            <a:ext cx="2362737" cy="2631490"/>
          </a:xfrm>
          <a:prstGeom prst="rect">
            <a:avLst/>
          </a:prstGeom>
          <a:noFill/>
        </p:spPr>
        <p:txBody>
          <a:bodyPr wrap="square" rtlCol="0">
            <a:spAutoFit/>
          </a:bodyPr>
          <a:lstStyle/>
          <a:p>
            <a:pPr algn="just"/>
            <a:r>
              <a:rPr lang="es-MX" sz="1500" dirty="0" smtClean="0"/>
              <a:t>Para participar en procedimientos administrativos federales, locales o municipales, no obstante que dicho particular o la(s) persona(s) en cuyo interés intervenga se encuentren impedidos por disposición de ley o resolución de autoridad competente.</a:t>
            </a:r>
            <a:endParaRPr lang="es-MX" sz="1500" dirty="0"/>
          </a:p>
        </p:txBody>
      </p:sp>
      <p:sp>
        <p:nvSpPr>
          <p:cNvPr id="11" name="CuadroTexto 10"/>
          <p:cNvSpPr txBox="1"/>
          <p:nvPr/>
        </p:nvSpPr>
        <p:spPr>
          <a:xfrm>
            <a:off x="6660232" y="1584759"/>
            <a:ext cx="2080464" cy="1367061"/>
          </a:xfrm>
          <a:prstGeom prst="rect">
            <a:avLst/>
          </a:prstGeom>
          <a:noFill/>
        </p:spPr>
        <p:txBody>
          <a:bodyPr wrap="square" rtlCol="0">
            <a:spAutoFit/>
          </a:bodyPr>
          <a:lstStyle/>
          <a:p>
            <a:pPr algn="just"/>
            <a:r>
              <a:rPr lang="es-MX" sz="1600" dirty="0" smtClean="0"/>
              <a:t>Para obtener parcial o totalmente los beneficios derivados de los procedimientos administrativos.</a:t>
            </a:r>
            <a:endParaRPr lang="es-MX" sz="1600" dirty="0"/>
          </a:p>
        </p:txBody>
      </p:sp>
      <p:sp>
        <p:nvSpPr>
          <p:cNvPr id="14" name="Igual que 13"/>
          <p:cNvSpPr/>
          <p:nvPr/>
        </p:nvSpPr>
        <p:spPr>
          <a:xfrm>
            <a:off x="5903121" y="2122122"/>
            <a:ext cx="639478" cy="66425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600">
              <a:solidFill>
                <a:schemeClr val="tx1"/>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540673"/>
            <a:ext cx="2228159" cy="1157282"/>
          </a:xfrm>
          <a:prstGeom prst="rect">
            <a:avLst/>
          </a:prstGeom>
        </p:spPr>
      </p:pic>
      <p:sp>
        <p:nvSpPr>
          <p:cNvPr id="3" name="Rectángulo 2"/>
          <p:cNvSpPr/>
          <p:nvPr/>
        </p:nvSpPr>
        <p:spPr>
          <a:xfrm>
            <a:off x="222444" y="2338821"/>
            <a:ext cx="2637162" cy="1077218"/>
          </a:xfrm>
          <a:prstGeom prst="rect">
            <a:avLst/>
          </a:prstGeom>
        </p:spPr>
        <p:txBody>
          <a:bodyPr wrap="square">
            <a:spAutoFit/>
          </a:bodyPr>
          <a:lstStyle/>
          <a:p>
            <a:pPr marL="257168" lvl="0" indent="-257168" algn="just">
              <a:buFont typeface="Arial" panose="020B0604020202020204" pitchFamily="34" charset="0"/>
              <a:buChar char="•"/>
            </a:pPr>
            <a:r>
              <a:rPr lang="es-MX" sz="1600" b="1" dirty="0"/>
              <a:t>Intervenga</a:t>
            </a:r>
            <a:r>
              <a:rPr lang="es-MX" sz="1600" dirty="0"/>
              <a:t> en nombre propio pero en interés de otra u otras personas</a:t>
            </a:r>
          </a:p>
        </p:txBody>
      </p:sp>
      <p:sp>
        <p:nvSpPr>
          <p:cNvPr id="7" name="Cerrar llave 6"/>
          <p:cNvSpPr/>
          <p:nvPr/>
        </p:nvSpPr>
        <p:spPr>
          <a:xfrm>
            <a:off x="2881850" y="1576486"/>
            <a:ext cx="267466" cy="20006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9" name="Marcador de número de diapositiva 8"/>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55</a:t>
            </a:fld>
            <a:endParaRPr lang="es-MX"/>
          </a:p>
        </p:txBody>
      </p:sp>
    </p:spTree>
    <p:extLst>
      <p:ext uri="{BB962C8B-B14F-4D97-AF65-F5344CB8AC3E}">
        <p14:creationId xmlns:p14="http://schemas.microsoft.com/office/powerpoint/2010/main" val="17000044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367065" y="66991"/>
            <a:ext cx="4557423" cy="1491683"/>
          </a:xfrm>
        </p:spPr>
        <p:txBody>
          <a:bodyPr>
            <a:noAutofit/>
          </a:bodyPr>
          <a:lstStyle/>
          <a:p>
            <a:r>
              <a:rPr lang="es-MX" sz="2800" b="1" dirty="0"/>
              <a:t>Tráfico de influencias</a:t>
            </a:r>
            <a:br>
              <a:rPr lang="es-MX" sz="2800" b="1" dirty="0"/>
            </a:br>
            <a:r>
              <a:rPr lang="es-MX" sz="2800" b="1" dirty="0"/>
              <a:t>Art. 68 LGRA</a:t>
            </a:r>
          </a:p>
        </p:txBody>
      </p:sp>
      <p:sp>
        <p:nvSpPr>
          <p:cNvPr id="5" name="CuadroTexto 4"/>
          <p:cNvSpPr txBox="1"/>
          <p:nvPr/>
        </p:nvSpPr>
        <p:spPr>
          <a:xfrm>
            <a:off x="491028" y="1700808"/>
            <a:ext cx="3117175" cy="1354217"/>
          </a:xfrm>
          <a:prstGeom prst="rect">
            <a:avLst/>
          </a:prstGeom>
          <a:noFill/>
        </p:spPr>
        <p:txBody>
          <a:bodyPr wrap="square" rtlCol="0">
            <a:spAutoFit/>
          </a:bodyPr>
          <a:lstStyle/>
          <a:p>
            <a:endParaRPr lang="es-MX" dirty="0"/>
          </a:p>
          <a:p>
            <a:pPr marL="285750" indent="-285750" algn="just">
              <a:buFont typeface="Arial" panose="020B0604020202020204" pitchFamily="34" charset="0"/>
              <a:buChar char="•"/>
            </a:pPr>
            <a:r>
              <a:rPr lang="es-MX" sz="1600" b="1" dirty="0" smtClean="0"/>
              <a:t>Use </a:t>
            </a:r>
            <a:r>
              <a:rPr lang="es-MX" sz="1600" dirty="0" smtClean="0"/>
              <a:t>su influencia, poder económico o político, real o ficticio sobre cualquier servidor público</a:t>
            </a:r>
            <a:endParaRPr lang="es-MX" sz="1600" dirty="0"/>
          </a:p>
        </p:txBody>
      </p:sp>
      <p:sp>
        <p:nvSpPr>
          <p:cNvPr id="8" name="Flecha derecha 7"/>
          <p:cNvSpPr/>
          <p:nvPr/>
        </p:nvSpPr>
        <p:spPr>
          <a:xfrm>
            <a:off x="3711481" y="1988840"/>
            <a:ext cx="537328" cy="446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600"/>
          </a:p>
        </p:txBody>
      </p:sp>
      <p:sp>
        <p:nvSpPr>
          <p:cNvPr id="10" name="CuadroTexto 9"/>
          <p:cNvSpPr txBox="1"/>
          <p:nvPr/>
        </p:nvSpPr>
        <p:spPr>
          <a:xfrm>
            <a:off x="4367066" y="1788905"/>
            <a:ext cx="2030967" cy="1077218"/>
          </a:xfrm>
          <a:prstGeom prst="rect">
            <a:avLst/>
          </a:prstGeom>
          <a:noFill/>
        </p:spPr>
        <p:txBody>
          <a:bodyPr wrap="square" rtlCol="0">
            <a:spAutoFit/>
          </a:bodyPr>
          <a:lstStyle/>
          <a:p>
            <a:r>
              <a:rPr lang="es-MX" sz="1600" dirty="0" smtClean="0"/>
              <a:t>Para obtener para sí o para un tercero un </a:t>
            </a:r>
            <a:r>
              <a:rPr lang="es-MX" sz="1600" b="1" dirty="0" smtClean="0"/>
              <a:t>beneficio o ventaja</a:t>
            </a:r>
            <a:endParaRPr lang="es-MX" sz="1600" dirty="0"/>
          </a:p>
        </p:txBody>
      </p:sp>
      <p:sp>
        <p:nvSpPr>
          <p:cNvPr id="42" name="CuadroTexto 41"/>
          <p:cNvSpPr txBox="1"/>
          <p:nvPr/>
        </p:nvSpPr>
        <p:spPr>
          <a:xfrm>
            <a:off x="508852" y="3276273"/>
            <a:ext cx="3221944" cy="584775"/>
          </a:xfrm>
          <a:prstGeom prst="rect">
            <a:avLst/>
          </a:prstGeom>
          <a:noFill/>
        </p:spPr>
        <p:txBody>
          <a:bodyPr wrap="square" rtlCol="0">
            <a:spAutoFit/>
          </a:bodyPr>
          <a:lstStyle/>
          <a:p>
            <a:pPr marL="285750" indent="-285750">
              <a:buFont typeface="Arial" panose="020B0604020202020204" pitchFamily="34" charset="0"/>
              <a:buChar char="•"/>
            </a:pPr>
            <a:r>
              <a:rPr lang="es-MX" sz="1600" b="1" dirty="0" smtClean="0">
                <a:effectLst/>
              </a:rPr>
              <a:t>Efecto de la conducta: </a:t>
            </a:r>
            <a:r>
              <a:rPr lang="es-MX" sz="1600" dirty="0" smtClean="0"/>
              <a:t>Perjuicio y Beneficio</a:t>
            </a:r>
            <a:endParaRPr lang="es-MX" sz="1600" dirty="0"/>
          </a:p>
        </p:txBody>
      </p:sp>
      <p:sp>
        <p:nvSpPr>
          <p:cNvPr id="3" name="Rectángulo 2"/>
          <p:cNvSpPr/>
          <p:nvPr/>
        </p:nvSpPr>
        <p:spPr>
          <a:xfrm>
            <a:off x="4376590" y="3071862"/>
            <a:ext cx="2272553" cy="1077218"/>
          </a:xfrm>
          <a:prstGeom prst="rect">
            <a:avLst/>
          </a:prstGeom>
        </p:spPr>
        <p:txBody>
          <a:bodyPr wrap="square">
            <a:spAutoFit/>
          </a:bodyPr>
          <a:lstStyle/>
          <a:p>
            <a:r>
              <a:rPr lang="es-MX" sz="1600" dirty="0" smtClean="0"/>
              <a:t>o para </a:t>
            </a:r>
            <a:r>
              <a:rPr lang="es-MX" sz="1600" b="1" dirty="0" smtClean="0"/>
              <a:t>causar perjuicio</a:t>
            </a:r>
            <a:r>
              <a:rPr lang="es-MX" sz="1600" dirty="0" smtClean="0"/>
              <a:t> a alguna persona o al servicio público.</a:t>
            </a:r>
            <a:endParaRPr lang="es-MX" sz="1600" dirty="0"/>
          </a:p>
        </p:txBody>
      </p:sp>
      <p:sp>
        <p:nvSpPr>
          <p:cNvPr id="15" name="Flecha derecha 14"/>
          <p:cNvSpPr/>
          <p:nvPr/>
        </p:nvSpPr>
        <p:spPr>
          <a:xfrm>
            <a:off x="3707904" y="3236961"/>
            <a:ext cx="537328" cy="446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600"/>
          </a:p>
        </p:txBody>
      </p:sp>
      <p:sp>
        <p:nvSpPr>
          <p:cNvPr id="7" name="CuadroTexto 6"/>
          <p:cNvSpPr txBox="1"/>
          <p:nvPr/>
        </p:nvSpPr>
        <p:spPr>
          <a:xfrm>
            <a:off x="6824032" y="1802763"/>
            <a:ext cx="1714020" cy="2062103"/>
          </a:xfrm>
          <a:prstGeom prst="rect">
            <a:avLst/>
          </a:prstGeom>
          <a:noFill/>
        </p:spPr>
        <p:txBody>
          <a:bodyPr wrap="square" rtlCol="0">
            <a:spAutoFit/>
          </a:bodyPr>
          <a:lstStyle/>
          <a:p>
            <a:pPr algn="just"/>
            <a:r>
              <a:rPr lang="es-MX" sz="1600" dirty="0" smtClean="0"/>
              <a:t>Con independencia de la aceptación del servidor o de los servidores públicos o del resultado obtenido.</a:t>
            </a:r>
            <a:endParaRPr lang="es-MX" sz="1600" dirty="0"/>
          </a:p>
        </p:txBody>
      </p:sp>
      <p:pic>
        <p:nvPicPr>
          <p:cNvPr id="4098" name="Picture 2" descr="Resultado de imagen para trafico de influencias dibuj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3776" y="4146618"/>
            <a:ext cx="3675849" cy="804227"/>
          </a:xfrm>
          <a:prstGeom prst="rect">
            <a:avLst/>
          </a:prstGeom>
          <a:noFill/>
          <a:extLst>
            <a:ext uri="{909E8E84-426E-40DD-AFC4-6F175D3DCCD1}">
              <a14:hiddenFill xmlns:a14="http://schemas.microsoft.com/office/drawing/2010/main">
                <a:solidFill>
                  <a:srgbClr val="FFFFFF"/>
                </a:solidFill>
              </a14:hiddenFill>
            </a:ext>
          </a:extLst>
        </p:spPr>
      </p:pic>
      <p:sp>
        <p:nvSpPr>
          <p:cNvPr id="9" name="Abrir llave 8"/>
          <p:cNvSpPr/>
          <p:nvPr/>
        </p:nvSpPr>
        <p:spPr>
          <a:xfrm flipH="1">
            <a:off x="6516609" y="1702239"/>
            <a:ext cx="112649" cy="2097564"/>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a:p>
        </p:txBody>
      </p:sp>
      <p:sp>
        <p:nvSpPr>
          <p:cNvPr id="6" name="CuadroTexto 5"/>
          <p:cNvSpPr txBox="1"/>
          <p:nvPr/>
        </p:nvSpPr>
        <p:spPr>
          <a:xfrm>
            <a:off x="486130" y="1374008"/>
            <a:ext cx="2427317" cy="369332"/>
          </a:xfrm>
          <a:prstGeom prst="rect">
            <a:avLst/>
          </a:prstGeom>
          <a:noFill/>
        </p:spPr>
        <p:txBody>
          <a:bodyPr wrap="square" rtlCol="0">
            <a:spAutoFit/>
          </a:bodyPr>
          <a:lstStyle/>
          <a:p>
            <a:r>
              <a:rPr lang="es-MX" dirty="0"/>
              <a:t>El </a:t>
            </a:r>
            <a:r>
              <a:rPr lang="es-MX" b="1" dirty="0"/>
              <a:t>particular</a:t>
            </a:r>
            <a:r>
              <a:rPr lang="es-MX" dirty="0"/>
              <a:t> que: </a:t>
            </a:r>
          </a:p>
        </p:txBody>
      </p:sp>
      <p:sp>
        <p:nvSpPr>
          <p:cNvPr id="12" name="Marcador de número de diapositiva 11"/>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56</a:t>
            </a:fld>
            <a:endParaRPr lang="es-MX"/>
          </a:p>
        </p:txBody>
      </p:sp>
    </p:spTree>
    <p:extLst>
      <p:ext uri="{BB962C8B-B14F-4D97-AF65-F5344CB8AC3E}">
        <p14:creationId xmlns:p14="http://schemas.microsoft.com/office/powerpoint/2010/main" val="3672419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492155" y="259646"/>
            <a:ext cx="3931589" cy="757130"/>
          </a:xfrm>
          <a:prstGeom prst="rect">
            <a:avLst/>
          </a:prstGeom>
        </p:spPr>
        <p:txBody>
          <a:bodyPr wrap="none">
            <a:spAutoFit/>
          </a:bodyPr>
          <a:lstStyle/>
          <a:p>
            <a:pPr algn="ctr" defTabSz="914400">
              <a:lnSpc>
                <a:spcPct val="90000"/>
              </a:lnSpc>
              <a:spcBef>
                <a:spcPct val="0"/>
              </a:spcBef>
            </a:pPr>
            <a:r>
              <a:rPr lang="es-MX" sz="2400" b="1" dirty="0" smtClean="0">
                <a:latin typeface="+mj-lt"/>
                <a:ea typeface="+mj-ea"/>
                <a:cs typeface="+mj-cs"/>
              </a:rPr>
              <a:t>Utilización de información falsa</a:t>
            </a:r>
          </a:p>
          <a:p>
            <a:pPr algn="ctr" defTabSz="914400">
              <a:lnSpc>
                <a:spcPct val="90000"/>
              </a:lnSpc>
              <a:spcBef>
                <a:spcPct val="0"/>
              </a:spcBef>
            </a:pPr>
            <a:r>
              <a:rPr lang="es-MX" sz="2400" b="1" dirty="0" smtClean="0">
                <a:latin typeface="+mj-lt"/>
                <a:ea typeface="+mj-ea"/>
                <a:cs typeface="+mj-cs"/>
              </a:rPr>
              <a:t>Art</a:t>
            </a:r>
            <a:r>
              <a:rPr lang="es-MX" sz="2400" b="1" dirty="0">
                <a:latin typeface="+mj-lt"/>
                <a:ea typeface="+mj-ea"/>
                <a:cs typeface="+mj-cs"/>
              </a:rPr>
              <a:t>. 69 de la LGRA</a:t>
            </a:r>
          </a:p>
        </p:txBody>
      </p:sp>
      <p:sp>
        <p:nvSpPr>
          <p:cNvPr id="8" name="Rectángulo 7"/>
          <p:cNvSpPr/>
          <p:nvPr/>
        </p:nvSpPr>
        <p:spPr>
          <a:xfrm>
            <a:off x="688197" y="1508987"/>
            <a:ext cx="4171835" cy="1920013"/>
          </a:xfrm>
          <a:prstGeom prst="rect">
            <a:avLst/>
          </a:prstGeom>
        </p:spPr>
        <p:txBody>
          <a:bodyPr wrap="square">
            <a:spAutoFit/>
          </a:bodyPr>
          <a:lstStyle/>
          <a:p>
            <a:pPr algn="just">
              <a:lnSpc>
                <a:spcPct val="107000"/>
              </a:lnSpc>
            </a:pPr>
            <a:endParaRPr lang="es-MX" sz="1350" dirty="0"/>
          </a:p>
          <a:p>
            <a:pPr algn="just">
              <a:lnSpc>
                <a:spcPct val="107000"/>
              </a:lnSpc>
            </a:pPr>
            <a:endParaRPr lang="es-MX" sz="1350" dirty="0"/>
          </a:p>
          <a:p>
            <a:pPr marL="285750" indent="-285750" algn="just">
              <a:lnSpc>
                <a:spcPct val="107000"/>
              </a:lnSpc>
              <a:buFont typeface="Wingdings" panose="05000000000000000000" pitchFamily="2" charset="2"/>
              <a:buChar char="q"/>
            </a:pPr>
            <a:r>
              <a:rPr lang="es-MX" sz="1400" b="1" dirty="0">
                <a:cs typeface="Arial" panose="020B0604020202020204" pitchFamily="34" charset="0"/>
              </a:rPr>
              <a:t>Presente</a:t>
            </a:r>
            <a:r>
              <a:rPr lang="es-MX" sz="1400" dirty="0">
                <a:cs typeface="Arial" panose="020B0604020202020204" pitchFamily="34" charset="0"/>
              </a:rPr>
              <a:t> documentación o información falsa o </a:t>
            </a:r>
            <a:r>
              <a:rPr lang="es-MX" sz="1400" dirty="0" smtClean="0">
                <a:cs typeface="Arial" panose="020B0604020202020204" pitchFamily="34" charset="0"/>
              </a:rPr>
              <a:t>alterada.</a:t>
            </a:r>
            <a:endParaRPr lang="es-MX" sz="1400" dirty="0">
              <a:cs typeface="Arial" panose="020B0604020202020204" pitchFamily="34" charset="0"/>
            </a:endParaRPr>
          </a:p>
          <a:p>
            <a:pPr algn="just">
              <a:lnSpc>
                <a:spcPct val="107000"/>
              </a:lnSpc>
            </a:pPr>
            <a:r>
              <a:rPr lang="es-MX" sz="1400" dirty="0">
                <a:cs typeface="Arial" panose="020B0604020202020204" pitchFamily="34" charset="0"/>
              </a:rPr>
              <a:t> </a:t>
            </a:r>
          </a:p>
          <a:p>
            <a:pPr marL="285750" indent="-285750" algn="just">
              <a:lnSpc>
                <a:spcPct val="107000"/>
              </a:lnSpc>
              <a:buFont typeface="Wingdings" panose="05000000000000000000" pitchFamily="2" charset="2"/>
              <a:buChar char="q"/>
            </a:pPr>
            <a:r>
              <a:rPr lang="es-MX" sz="1400" b="1" dirty="0" smtClean="0">
                <a:cs typeface="Arial" panose="020B0604020202020204" pitchFamily="34" charset="0"/>
              </a:rPr>
              <a:t>Simule</a:t>
            </a:r>
            <a:r>
              <a:rPr lang="es-MX" sz="1400" dirty="0" smtClean="0">
                <a:cs typeface="Arial" panose="020B0604020202020204" pitchFamily="34" charset="0"/>
              </a:rPr>
              <a:t> </a:t>
            </a:r>
            <a:r>
              <a:rPr lang="es-MX" sz="1400" dirty="0">
                <a:cs typeface="Arial" panose="020B0604020202020204" pitchFamily="34" charset="0"/>
              </a:rPr>
              <a:t>el cumplimiento de requisitos o reglas establecidos en los procedimientos </a:t>
            </a:r>
            <a:r>
              <a:rPr lang="es-MX" sz="1400" dirty="0" smtClean="0">
                <a:cs typeface="Arial" panose="020B0604020202020204" pitchFamily="34" charset="0"/>
              </a:rPr>
              <a:t>administrativos.</a:t>
            </a:r>
            <a:endParaRPr lang="es-MX" sz="1400" dirty="0">
              <a:ea typeface="Calibri" panose="020F0502020204030204" pitchFamily="34" charset="0"/>
              <a:cs typeface="Arial" panose="020B0604020202020204" pitchFamily="34" charset="0"/>
            </a:endParaRPr>
          </a:p>
        </p:txBody>
      </p:sp>
      <p:sp>
        <p:nvSpPr>
          <p:cNvPr id="11" name="CuadroTexto 10"/>
          <p:cNvSpPr txBox="1"/>
          <p:nvPr/>
        </p:nvSpPr>
        <p:spPr>
          <a:xfrm>
            <a:off x="388471" y="1394216"/>
            <a:ext cx="3937140" cy="338554"/>
          </a:xfrm>
          <a:prstGeom prst="rect">
            <a:avLst/>
          </a:prstGeom>
          <a:noFill/>
        </p:spPr>
        <p:txBody>
          <a:bodyPr wrap="square" rtlCol="0">
            <a:spAutoFit/>
          </a:bodyPr>
          <a:lstStyle/>
          <a:p>
            <a:r>
              <a:rPr lang="es-MX" sz="1600" dirty="0" smtClean="0">
                <a:cs typeface="Arial" panose="020B0604020202020204" pitchFamily="34" charset="0"/>
              </a:rPr>
              <a:t>El </a:t>
            </a:r>
            <a:r>
              <a:rPr lang="es-MX" sz="1600" b="1" dirty="0" smtClean="0">
                <a:cs typeface="Arial" panose="020B0604020202020204" pitchFamily="34" charset="0"/>
              </a:rPr>
              <a:t>particular</a:t>
            </a:r>
            <a:r>
              <a:rPr lang="es-MX" sz="1600" dirty="0" smtClean="0">
                <a:cs typeface="Arial" panose="020B0604020202020204" pitchFamily="34" charset="0"/>
              </a:rPr>
              <a:t> que:</a:t>
            </a:r>
            <a:endParaRPr lang="es-MX" sz="1600" dirty="0">
              <a:cs typeface="Arial" panose="020B0604020202020204" pitchFamily="34" charset="0"/>
            </a:endParaRPr>
          </a:p>
        </p:txBody>
      </p:sp>
      <p:sp>
        <p:nvSpPr>
          <p:cNvPr id="13" name="Cerrar llave 12"/>
          <p:cNvSpPr/>
          <p:nvPr/>
        </p:nvSpPr>
        <p:spPr>
          <a:xfrm>
            <a:off x="4788024" y="1772816"/>
            <a:ext cx="564125" cy="1808295"/>
          </a:xfrm>
          <a:prstGeom prst="rightBrace">
            <a:avLst>
              <a:gd name="adj1" fmla="val 8333"/>
              <a:gd name="adj2" fmla="val 32302"/>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14" name="CuadroTexto 13"/>
          <p:cNvSpPr txBox="1"/>
          <p:nvPr/>
        </p:nvSpPr>
        <p:spPr>
          <a:xfrm>
            <a:off x="5508103" y="1991939"/>
            <a:ext cx="2417433" cy="954107"/>
          </a:xfrm>
          <a:prstGeom prst="rect">
            <a:avLst/>
          </a:prstGeom>
          <a:noFill/>
        </p:spPr>
        <p:txBody>
          <a:bodyPr wrap="square" rtlCol="0">
            <a:spAutoFit/>
          </a:bodyPr>
          <a:lstStyle/>
          <a:p>
            <a:pPr algn="just"/>
            <a:r>
              <a:rPr lang="es-MX" sz="1400" dirty="0">
                <a:cs typeface="Arial" panose="020B0604020202020204" pitchFamily="34" charset="0"/>
              </a:rPr>
              <a:t>Con el propósito de lograr una autorización, un beneficio, una ventaja o de perjudicar a persona alguna.</a:t>
            </a:r>
          </a:p>
        </p:txBody>
      </p:sp>
      <p:sp>
        <p:nvSpPr>
          <p:cNvPr id="24" name="CuadroTexto 23"/>
          <p:cNvSpPr txBox="1"/>
          <p:nvPr/>
        </p:nvSpPr>
        <p:spPr>
          <a:xfrm>
            <a:off x="7614700" y="5652373"/>
            <a:ext cx="1091485" cy="300082"/>
          </a:xfrm>
          <a:prstGeom prst="rect">
            <a:avLst/>
          </a:prstGeom>
          <a:noFill/>
        </p:spPr>
        <p:txBody>
          <a:bodyPr wrap="square" rtlCol="0">
            <a:spAutoFit/>
          </a:bodyPr>
          <a:lstStyle/>
          <a:p>
            <a:r>
              <a:rPr lang="es-MX" sz="1350" b="1" dirty="0">
                <a:solidFill>
                  <a:schemeClr val="bg1"/>
                </a:solidFill>
              </a:rPr>
              <a:t>UAJ-DGSUB</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1124" y="3520981"/>
            <a:ext cx="2131392" cy="2131392"/>
          </a:xfrm>
          <a:prstGeom prst="rect">
            <a:avLst/>
          </a:prstGeom>
        </p:spPr>
      </p:pic>
      <p:sp>
        <p:nvSpPr>
          <p:cNvPr id="7" name="Marcador de número de diapositiva 6"/>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57</a:t>
            </a:fld>
            <a:endParaRPr lang="es-MX"/>
          </a:p>
        </p:txBody>
      </p:sp>
    </p:spTree>
    <p:extLst>
      <p:ext uri="{BB962C8B-B14F-4D97-AF65-F5344CB8AC3E}">
        <p14:creationId xmlns:p14="http://schemas.microsoft.com/office/powerpoint/2010/main" val="4561018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699792" y="450077"/>
            <a:ext cx="6688295" cy="646331"/>
          </a:xfrm>
          <a:prstGeom prst="rect">
            <a:avLst/>
          </a:prstGeom>
        </p:spPr>
        <p:txBody>
          <a:bodyPr wrap="square">
            <a:spAutoFit/>
          </a:bodyPr>
          <a:lstStyle/>
          <a:p>
            <a:pPr algn="ctr" defTabSz="914400">
              <a:lnSpc>
                <a:spcPct val="90000"/>
              </a:lnSpc>
              <a:spcBef>
                <a:spcPct val="0"/>
              </a:spcBef>
            </a:pPr>
            <a:r>
              <a:rPr lang="es-MX" sz="2000" b="1" dirty="0">
                <a:latin typeface="+mj-lt"/>
                <a:ea typeface="+mj-ea"/>
                <a:cs typeface="+mj-cs"/>
              </a:rPr>
              <a:t>Obstrucción de facultades de investigación </a:t>
            </a:r>
          </a:p>
          <a:p>
            <a:pPr algn="ctr" defTabSz="914400">
              <a:lnSpc>
                <a:spcPct val="90000"/>
              </a:lnSpc>
              <a:spcBef>
                <a:spcPct val="0"/>
              </a:spcBef>
            </a:pPr>
            <a:r>
              <a:rPr lang="es-MX" sz="2000" b="1" dirty="0">
                <a:latin typeface="+mj-lt"/>
                <a:ea typeface="+mj-ea"/>
                <a:cs typeface="+mj-cs"/>
              </a:rPr>
              <a:t>Párrafo segundo del art. 69 de la LGRA</a:t>
            </a:r>
          </a:p>
        </p:txBody>
      </p:sp>
      <p:sp>
        <p:nvSpPr>
          <p:cNvPr id="7" name="Rectángulo 6"/>
          <p:cNvSpPr/>
          <p:nvPr/>
        </p:nvSpPr>
        <p:spPr>
          <a:xfrm>
            <a:off x="615545" y="2068636"/>
            <a:ext cx="4572000" cy="1936428"/>
          </a:xfrm>
          <a:prstGeom prst="rect">
            <a:avLst/>
          </a:prstGeom>
        </p:spPr>
        <p:txBody>
          <a:bodyPr>
            <a:spAutoFit/>
          </a:bodyPr>
          <a:lstStyle/>
          <a:p>
            <a:pPr marL="285750" indent="-285750" algn="just">
              <a:lnSpc>
                <a:spcPct val="107000"/>
              </a:lnSpc>
              <a:buFont typeface="Wingdings" panose="05000000000000000000" pitchFamily="2" charset="2"/>
              <a:buChar char="q"/>
            </a:pPr>
            <a:r>
              <a:rPr lang="es-MX" sz="1400" b="1" dirty="0" smtClean="0">
                <a:cs typeface="Arial" panose="020B0604020202020204" pitchFamily="34" charset="0"/>
              </a:rPr>
              <a:t>Proporcione</a:t>
            </a:r>
            <a:r>
              <a:rPr lang="es-MX" sz="1400" dirty="0" smtClean="0">
                <a:cs typeface="Arial" panose="020B0604020202020204" pitchFamily="34" charset="0"/>
              </a:rPr>
              <a:t> </a:t>
            </a:r>
            <a:r>
              <a:rPr lang="es-MX" sz="1400" dirty="0">
                <a:cs typeface="Arial" panose="020B0604020202020204" pitchFamily="34" charset="0"/>
              </a:rPr>
              <a:t>información </a:t>
            </a:r>
            <a:r>
              <a:rPr lang="es-MX" sz="1400" dirty="0" smtClean="0">
                <a:cs typeface="Arial" panose="020B0604020202020204" pitchFamily="34" charset="0"/>
              </a:rPr>
              <a:t>falsa.</a:t>
            </a:r>
            <a:endParaRPr lang="es-MX" sz="1400" dirty="0">
              <a:cs typeface="Arial" panose="020B0604020202020204" pitchFamily="34" charset="0"/>
            </a:endParaRPr>
          </a:p>
          <a:p>
            <a:pPr marL="285750" indent="-285750" algn="just">
              <a:lnSpc>
                <a:spcPct val="107000"/>
              </a:lnSpc>
              <a:buFont typeface="Wingdings" panose="05000000000000000000" pitchFamily="2" charset="2"/>
              <a:buChar char="q"/>
            </a:pPr>
            <a:endParaRPr lang="es-MX" sz="1400" dirty="0">
              <a:cs typeface="Arial" panose="020B0604020202020204" pitchFamily="34" charset="0"/>
            </a:endParaRPr>
          </a:p>
          <a:p>
            <a:pPr marL="285750" indent="-285750" algn="just">
              <a:lnSpc>
                <a:spcPct val="107000"/>
              </a:lnSpc>
              <a:buFont typeface="Wingdings" panose="05000000000000000000" pitchFamily="2" charset="2"/>
              <a:buChar char="q"/>
            </a:pPr>
            <a:r>
              <a:rPr lang="es-MX" sz="1400" b="1" dirty="0">
                <a:cs typeface="Arial" panose="020B0604020202020204" pitchFamily="34" charset="0"/>
              </a:rPr>
              <a:t>Retrase</a:t>
            </a:r>
            <a:r>
              <a:rPr lang="es-MX" sz="1400" dirty="0">
                <a:cs typeface="Arial" panose="020B0604020202020204" pitchFamily="34" charset="0"/>
              </a:rPr>
              <a:t> deliberada e injustificadamente la entrega de </a:t>
            </a:r>
            <a:r>
              <a:rPr lang="es-MX" sz="1400" dirty="0" smtClean="0">
                <a:cs typeface="Arial" panose="020B0604020202020204" pitchFamily="34" charset="0"/>
              </a:rPr>
              <a:t>información.</a:t>
            </a:r>
            <a:endParaRPr lang="es-MX" sz="1400" dirty="0">
              <a:cs typeface="Arial" panose="020B0604020202020204" pitchFamily="34" charset="0"/>
            </a:endParaRPr>
          </a:p>
          <a:p>
            <a:pPr marL="285750" indent="-285750" algn="just">
              <a:lnSpc>
                <a:spcPct val="107000"/>
              </a:lnSpc>
              <a:buFont typeface="Wingdings" panose="05000000000000000000" pitchFamily="2" charset="2"/>
              <a:buChar char="q"/>
            </a:pPr>
            <a:endParaRPr lang="es-MX" sz="1400" dirty="0">
              <a:cs typeface="Arial" panose="020B0604020202020204" pitchFamily="34" charset="0"/>
            </a:endParaRPr>
          </a:p>
          <a:p>
            <a:pPr marL="285750" indent="-285750" algn="just">
              <a:lnSpc>
                <a:spcPct val="107000"/>
              </a:lnSpc>
              <a:buFont typeface="Wingdings" panose="05000000000000000000" pitchFamily="2" charset="2"/>
              <a:buChar char="q"/>
            </a:pPr>
            <a:r>
              <a:rPr lang="es-MX" sz="1400" b="1" dirty="0">
                <a:cs typeface="Arial" panose="020B0604020202020204" pitchFamily="34" charset="0"/>
              </a:rPr>
              <a:t>No dé </a:t>
            </a:r>
            <a:r>
              <a:rPr lang="es-MX" sz="1400" dirty="0">
                <a:cs typeface="Arial" panose="020B0604020202020204" pitchFamily="34" charset="0"/>
              </a:rPr>
              <a:t>respuesta alguna a los requerimientos o resoluciones de autoridades investigadoras, substanciadoras o </a:t>
            </a:r>
            <a:r>
              <a:rPr lang="es-MX" sz="1400" dirty="0" smtClean="0">
                <a:cs typeface="Arial" panose="020B0604020202020204" pitchFamily="34" charset="0"/>
              </a:rPr>
              <a:t>resolutoras.</a:t>
            </a:r>
            <a:endParaRPr lang="es-MX" sz="1400" dirty="0">
              <a:ea typeface="Calibri" panose="020F0502020204030204" pitchFamily="34" charset="0"/>
              <a:cs typeface="Arial" panose="020B0604020202020204" pitchFamily="34" charset="0"/>
            </a:endParaRPr>
          </a:p>
        </p:txBody>
      </p:sp>
      <p:sp>
        <p:nvSpPr>
          <p:cNvPr id="9" name="Rectángulo 8"/>
          <p:cNvSpPr/>
          <p:nvPr/>
        </p:nvSpPr>
        <p:spPr>
          <a:xfrm>
            <a:off x="5735007" y="1970907"/>
            <a:ext cx="2780343" cy="1234697"/>
          </a:xfrm>
          <a:prstGeom prst="rect">
            <a:avLst/>
          </a:prstGeom>
        </p:spPr>
        <p:txBody>
          <a:bodyPr wrap="square">
            <a:spAutoFit/>
          </a:bodyPr>
          <a:lstStyle/>
          <a:p>
            <a:pPr algn="just">
              <a:lnSpc>
                <a:spcPct val="107000"/>
              </a:lnSpc>
            </a:pPr>
            <a:r>
              <a:rPr lang="es-MX" sz="1400" dirty="0">
                <a:cs typeface="Arial" panose="020B0604020202020204" pitchFamily="34" charset="0"/>
              </a:rPr>
              <a:t>Que la información se encuentre vinculada con </a:t>
            </a:r>
            <a:r>
              <a:rPr lang="es-MX" sz="1400" dirty="0" smtClean="0">
                <a:cs typeface="Arial" panose="020B0604020202020204" pitchFamily="34" charset="0"/>
              </a:rPr>
              <a:t>una investigación de faltas administrativas y además le </a:t>
            </a:r>
            <a:r>
              <a:rPr lang="es-MX" sz="1400" dirty="0">
                <a:cs typeface="Arial" panose="020B0604020202020204" pitchFamily="34" charset="0"/>
              </a:rPr>
              <a:t>hayan sido impuestas </a:t>
            </a:r>
            <a:r>
              <a:rPr lang="es-MX" sz="1400" dirty="0" smtClean="0">
                <a:cs typeface="Arial" panose="020B0604020202020204" pitchFamily="34" charset="0"/>
              </a:rPr>
              <a:t>previamente </a:t>
            </a:r>
            <a:r>
              <a:rPr lang="es-MX" sz="1400" dirty="0">
                <a:cs typeface="Arial" panose="020B0604020202020204" pitchFamily="34" charset="0"/>
              </a:rPr>
              <a:t>medidas de apremio.</a:t>
            </a:r>
            <a:endParaRPr lang="es-MX" sz="2800" dirty="0">
              <a:ea typeface="Calibri" panose="020F0502020204030204" pitchFamily="34" charset="0"/>
              <a:cs typeface="Arial" panose="020B0604020202020204" pitchFamily="34" charset="0"/>
            </a:endParaRPr>
          </a:p>
        </p:txBody>
      </p:sp>
      <p:sp>
        <p:nvSpPr>
          <p:cNvPr id="10" name="CuadroTexto 9"/>
          <p:cNvSpPr txBox="1"/>
          <p:nvPr/>
        </p:nvSpPr>
        <p:spPr>
          <a:xfrm>
            <a:off x="395536" y="1506270"/>
            <a:ext cx="3937140" cy="338554"/>
          </a:xfrm>
          <a:prstGeom prst="rect">
            <a:avLst/>
          </a:prstGeom>
          <a:noFill/>
        </p:spPr>
        <p:txBody>
          <a:bodyPr wrap="square" rtlCol="0">
            <a:spAutoFit/>
          </a:bodyPr>
          <a:lstStyle/>
          <a:p>
            <a:r>
              <a:rPr lang="es-MX" sz="1600" dirty="0" smtClean="0">
                <a:cs typeface="Arial" panose="020B0604020202020204" pitchFamily="34" charset="0"/>
              </a:rPr>
              <a:t>El </a:t>
            </a:r>
            <a:r>
              <a:rPr lang="es-MX" sz="1600" b="1" dirty="0">
                <a:cs typeface="Arial" panose="020B0604020202020204" pitchFamily="34" charset="0"/>
              </a:rPr>
              <a:t>particular</a:t>
            </a:r>
            <a:r>
              <a:rPr lang="es-MX" sz="1600" dirty="0">
                <a:cs typeface="Arial" panose="020B0604020202020204" pitchFamily="34" charset="0"/>
              </a:rPr>
              <a:t> que</a:t>
            </a:r>
            <a:r>
              <a:rPr lang="es-MX" sz="1600" dirty="0" smtClean="0">
                <a:cs typeface="Arial" panose="020B0604020202020204" pitchFamily="34" charset="0"/>
              </a:rPr>
              <a:t>:</a:t>
            </a:r>
            <a:endParaRPr lang="es-MX" sz="1600" dirty="0">
              <a:cs typeface="Arial" panose="020B0604020202020204" pitchFamily="34" charset="0"/>
            </a:endParaRPr>
          </a:p>
        </p:txBody>
      </p:sp>
      <p:sp>
        <p:nvSpPr>
          <p:cNvPr id="15" name="CuadroTexto 14"/>
          <p:cNvSpPr txBox="1"/>
          <p:nvPr/>
        </p:nvSpPr>
        <p:spPr>
          <a:xfrm>
            <a:off x="2282979" y="4262390"/>
            <a:ext cx="3247200" cy="307777"/>
          </a:xfrm>
          <a:prstGeom prst="rect">
            <a:avLst/>
          </a:prstGeom>
          <a:noFill/>
        </p:spPr>
        <p:txBody>
          <a:bodyPr wrap="square" rtlCol="0">
            <a:spAutoFit/>
          </a:bodyPr>
          <a:lstStyle/>
          <a:p>
            <a:r>
              <a:rPr lang="es-MX" sz="1400" dirty="0" smtClean="0">
                <a:latin typeface="Arial" panose="020B0604020202020204" pitchFamily="34" charset="0"/>
                <a:cs typeface="Arial" panose="020B0604020202020204" pitchFamily="34" charset="0"/>
              </a:rPr>
              <a:t> </a:t>
            </a:r>
            <a:endParaRPr lang="es-MX" sz="1400" dirty="0">
              <a:latin typeface="Arial" panose="020B0604020202020204" pitchFamily="34" charset="0"/>
              <a:cs typeface="Arial" panose="020B0604020202020204" pitchFamily="34" charset="0"/>
            </a:endParaRPr>
          </a:p>
        </p:txBody>
      </p:sp>
      <p:pic>
        <p:nvPicPr>
          <p:cNvPr id="2052" name="Picture 4" descr="Resultado de imagen para negati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6240" y="4389252"/>
            <a:ext cx="1328168" cy="881018"/>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p:cNvPicPr>
            <a:picLocks noChangeAspect="1"/>
          </p:cNvPicPr>
          <p:nvPr/>
        </p:nvPicPr>
        <p:blipFill>
          <a:blip r:embed="rId3"/>
          <a:stretch>
            <a:fillRect/>
          </a:stretch>
        </p:blipFill>
        <p:spPr>
          <a:xfrm>
            <a:off x="4892875" y="3741790"/>
            <a:ext cx="1951369" cy="1515181"/>
          </a:xfrm>
          <a:prstGeom prst="rect">
            <a:avLst/>
          </a:prstGeom>
        </p:spPr>
      </p:pic>
      <p:sp>
        <p:nvSpPr>
          <p:cNvPr id="8" name="Marcador de número de diapositiva 7"/>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58</a:t>
            </a:fld>
            <a:endParaRPr lang="es-MX"/>
          </a:p>
        </p:txBody>
      </p:sp>
      <p:sp>
        <p:nvSpPr>
          <p:cNvPr id="14" name="Cerrar llave 13"/>
          <p:cNvSpPr/>
          <p:nvPr/>
        </p:nvSpPr>
        <p:spPr>
          <a:xfrm>
            <a:off x="5076056" y="1916832"/>
            <a:ext cx="402019" cy="2117071"/>
          </a:xfrm>
          <a:prstGeom prst="rightBrace">
            <a:avLst>
              <a:gd name="adj1" fmla="val 8333"/>
              <a:gd name="adj2" fmla="val 30564"/>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Tree>
    <p:extLst>
      <p:ext uri="{BB962C8B-B14F-4D97-AF65-F5344CB8AC3E}">
        <p14:creationId xmlns:p14="http://schemas.microsoft.com/office/powerpoint/2010/main" val="24223296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821758" y="188459"/>
            <a:ext cx="2697405" cy="867930"/>
          </a:xfrm>
          <a:prstGeom prst="rect">
            <a:avLst/>
          </a:prstGeom>
        </p:spPr>
        <p:txBody>
          <a:bodyPr wrap="none">
            <a:spAutoFit/>
          </a:bodyPr>
          <a:lstStyle/>
          <a:p>
            <a:pPr algn="r" defTabSz="914400">
              <a:lnSpc>
                <a:spcPct val="90000"/>
              </a:lnSpc>
              <a:spcBef>
                <a:spcPct val="0"/>
              </a:spcBef>
            </a:pPr>
            <a:r>
              <a:rPr lang="es-MX" sz="2800" b="1" dirty="0" smtClean="0">
                <a:latin typeface="+mj-lt"/>
                <a:ea typeface="+mj-ea"/>
                <a:cs typeface="+mj-cs"/>
              </a:rPr>
              <a:t>Colusión </a:t>
            </a:r>
          </a:p>
          <a:p>
            <a:pPr algn="r" defTabSz="914400">
              <a:lnSpc>
                <a:spcPct val="90000"/>
              </a:lnSpc>
              <a:spcBef>
                <a:spcPct val="0"/>
              </a:spcBef>
            </a:pPr>
            <a:r>
              <a:rPr lang="es-MX" sz="2800" b="1" dirty="0" smtClean="0">
                <a:latin typeface="+mj-lt"/>
                <a:ea typeface="+mj-ea"/>
                <a:cs typeface="+mj-cs"/>
              </a:rPr>
              <a:t>art. 70 de la LGRA</a:t>
            </a:r>
            <a:endParaRPr lang="es-MX" sz="2800" b="1" dirty="0">
              <a:latin typeface="+mj-lt"/>
              <a:ea typeface="+mj-ea"/>
              <a:cs typeface="+mj-cs"/>
            </a:endParaRPr>
          </a:p>
        </p:txBody>
      </p:sp>
      <p:sp>
        <p:nvSpPr>
          <p:cNvPr id="8" name="Rectángulo 7"/>
          <p:cNvSpPr/>
          <p:nvPr/>
        </p:nvSpPr>
        <p:spPr>
          <a:xfrm>
            <a:off x="597773" y="2064185"/>
            <a:ext cx="4572000" cy="1926233"/>
          </a:xfrm>
          <a:prstGeom prst="rect">
            <a:avLst/>
          </a:prstGeom>
        </p:spPr>
        <p:txBody>
          <a:bodyPr>
            <a:spAutoFit/>
          </a:bodyPr>
          <a:lstStyle/>
          <a:p>
            <a:pPr marL="285750" indent="-285750" algn="just">
              <a:lnSpc>
                <a:spcPct val="107000"/>
              </a:lnSpc>
              <a:buFont typeface="Wingdings" panose="05000000000000000000" pitchFamily="2" charset="2"/>
              <a:buChar char="q"/>
            </a:pPr>
            <a:r>
              <a:rPr lang="es-MX" sz="1400" b="1" dirty="0" smtClean="0">
                <a:cs typeface="Arial" panose="020B0604020202020204" pitchFamily="34" charset="0"/>
              </a:rPr>
              <a:t>Ejecute</a:t>
            </a:r>
            <a:r>
              <a:rPr lang="es-MX" sz="1400" dirty="0" smtClean="0">
                <a:cs typeface="Arial" panose="020B0604020202020204" pitchFamily="34" charset="0"/>
              </a:rPr>
              <a:t>, con uno o más particulares, acciones </a:t>
            </a:r>
            <a:r>
              <a:rPr lang="es-MX" sz="1400" dirty="0">
                <a:cs typeface="Arial" panose="020B0604020202020204" pitchFamily="34" charset="0"/>
              </a:rPr>
              <a:t>que impliquen o tengan por objeto o efecto obtener un beneficio o ventaja </a:t>
            </a:r>
            <a:r>
              <a:rPr lang="es-MX" sz="1400" dirty="0" smtClean="0">
                <a:cs typeface="Arial" panose="020B0604020202020204" pitchFamily="34" charset="0"/>
              </a:rPr>
              <a:t>indebidos.</a:t>
            </a:r>
            <a:endParaRPr lang="es-MX" sz="1400" dirty="0">
              <a:cs typeface="Arial" panose="020B0604020202020204" pitchFamily="34" charset="0"/>
            </a:endParaRPr>
          </a:p>
          <a:p>
            <a:pPr marL="285750" indent="-285750" algn="just">
              <a:lnSpc>
                <a:spcPct val="107000"/>
              </a:lnSpc>
              <a:buFont typeface="Wingdings" panose="05000000000000000000" pitchFamily="2" charset="2"/>
              <a:buChar char="q"/>
            </a:pPr>
            <a:endParaRPr lang="es-MX" sz="1400" dirty="0">
              <a:cs typeface="Arial" panose="020B0604020202020204" pitchFamily="34" charset="0"/>
            </a:endParaRPr>
          </a:p>
          <a:p>
            <a:pPr marL="285750" indent="-285750" algn="just">
              <a:lnSpc>
                <a:spcPct val="107000"/>
              </a:lnSpc>
              <a:buFont typeface="Wingdings" panose="05000000000000000000" pitchFamily="2" charset="2"/>
              <a:buChar char="q"/>
            </a:pPr>
            <a:r>
              <a:rPr lang="es-MX" sz="1400" b="1" dirty="0" smtClean="0">
                <a:cs typeface="Arial" panose="020B0604020202020204" pitchFamily="34" charset="0"/>
              </a:rPr>
              <a:t>Acuerde </a:t>
            </a:r>
            <a:r>
              <a:rPr lang="es-MX" sz="1400" dirty="0">
                <a:cs typeface="Arial" panose="020B0604020202020204" pitchFamily="34" charset="0"/>
              </a:rPr>
              <a:t>o</a:t>
            </a:r>
            <a:r>
              <a:rPr lang="es-MX" sz="1400" b="1" dirty="0">
                <a:cs typeface="Arial" panose="020B0604020202020204" pitchFamily="34" charset="0"/>
              </a:rPr>
              <a:t> </a:t>
            </a:r>
            <a:r>
              <a:rPr lang="es-MX" sz="1400" b="1" dirty="0" smtClean="0">
                <a:cs typeface="Arial" panose="020B0604020202020204" pitchFamily="34" charset="0"/>
              </a:rPr>
              <a:t>celebre </a:t>
            </a:r>
            <a:r>
              <a:rPr lang="es-MX" sz="1400" dirty="0">
                <a:cs typeface="Arial" panose="020B0604020202020204" pitchFamily="34" charset="0"/>
              </a:rPr>
              <a:t>contratos, </a:t>
            </a:r>
            <a:r>
              <a:rPr lang="es-MX" sz="1400" dirty="0" smtClean="0">
                <a:cs typeface="Arial" panose="020B0604020202020204" pitchFamily="34" charset="0"/>
              </a:rPr>
              <a:t>convenios o </a:t>
            </a:r>
            <a:r>
              <a:rPr lang="es-MX" sz="1400" dirty="0">
                <a:cs typeface="Arial" panose="020B0604020202020204" pitchFamily="34" charset="0"/>
              </a:rPr>
              <a:t>arreglos </a:t>
            </a:r>
            <a:r>
              <a:rPr lang="es-MX" sz="1400" dirty="0" smtClean="0">
                <a:cs typeface="Arial" panose="020B0604020202020204" pitchFamily="34" charset="0"/>
              </a:rPr>
              <a:t>entre competidores, cuyo objeto o efecto sea obtener un beneficio indebido o un daño a la Hacienda Pública o al patrimonio de los Entes públicos. </a:t>
            </a:r>
            <a:endParaRPr lang="es-MX" sz="1400" dirty="0">
              <a:ea typeface="Calibri" panose="020F0502020204030204" pitchFamily="34" charset="0"/>
              <a:cs typeface="Arial" panose="020B0604020202020204" pitchFamily="34" charset="0"/>
            </a:endParaRPr>
          </a:p>
        </p:txBody>
      </p:sp>
      <p:sp>
        <p:nvSpPr>
          <p:cNvPr id="14" name="Cerrar llave 13"/>
          <p:cNvSpPr/>
          <p:nvPr/>
        </p:nvSpPr>
        <p:spPr>
          <a:xfrm>
            <a:off x="5245607" y="2015704"/>
            <a:ext cx="549383" cy="2013408"/>
          </a:xfrm>
          <a:prstGeom prst="rightBrace">
            <a:avLst>
              <a:gd name="adj1" fmla="val 8333"/>
              <a:gd name="adj2" fmla="val 29804"/>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15" name="Rectángulo 14"/>
          <p:cNvSpPr/>
          <p:nvPr/>
        </p:nvSpPr>
        <p:spPr>
          <a:xfrm>
            <a:off x="5870020" y="2245262"/>
            <a:ext cx="2517600" cy="783869"/>
          </a:xfrm>
          <a:prstGeom prst="rect">
            <a:avLst/>
          </a:prstGeom>
        </p:spPr>
        <p:txBody>
          <a:bodyPr wrap="square">
            <a:spAutoFit/>
          </a:bodyPr>
          <a:lstStyle/>
          <a:p>
            <a:pPr algn="just">
              <a:lnSpc>
                <a:spcPct val="107000"/>
              </a:lnSpc>
              <a:spcAft>
                <a:spcPts val="800"/>
              </a:spcAft>
            </a:pPr>
            <a:r>
              <a:rPr lang="es-MX" sz="1400" dirty="0" smtClean="0">
                <a:effectLst/>
                <a:ea typeface="Calibri" panose="020F0502020204030204" pitchFamily="34" charset="0"/>
                <a:cs typeface="Times New Roman" panose="02020603050405020304" pitchFamily="18" charset="0"/>
              </a:rPr>
              <a:t>En materia de contrataciones públicas de carácter federal, local o municipal.</a:t>
            </a:r>
            <a:endParaRPr lang="es-MX" sz="1200" dirty="0">
              <a:effectLst/>
              <a:ea typeface="Calibri" panose="020F0502020204030204" pitchFamily="34" charset="0"/>
              <a:cs typeface="Times New Roman" panose="02020603050405020304" pitchFamily="18" charset="0"/>
            </a:endParaRPr>
          </a:p>
        </p:txBody>
      </p:sp>
      <p:sp>
        <p:nvSpPr>
          <p:cNvPr id="16" name="CuadroTexto 15"/>
          <p:cNvSpPr txBox="1"/>
          <p:nvPr/>
        </p:nvSpPr>
        <p:spPr>
          <a:xfrm>
            <a:off x="402217" y="1484784"/>
            <a:ext cx="4181839" cy="338554"/>
          </a:xfrm>
          <a:prstGeom prst="rect">
            <a:avLst/>
          </a:prstGeom>
          <a:noFill/>
        </p:spPr>
        <p:txBody>
          <a:bodyPr wrap="square" rtlCol="0">
            <a:spAutoFit/>
          </a:bodyPr>
          <a:lstStyle/>
          <a:p>
            <a:r>
              <a:rPr lang="es-MX" sz="1600" dirty="0" smtClean="0">
                <a:latin typeface="Arial" panose="020B0604020202020204" pitchFamily="34" charset="0"/>
                <a:cs typeface="Arial" panose="020B0604020202020204" pitchFamily="34" charset="0"/>
              </a:rPr>
              <a:t>El </a:t>
            </a:r>
            <a:r>
              <a:rPr lang="es-MX" sz="1600" b="1" dirty="0">
                <a:latin typeface="Arial" panose="020B0604020202020204" pitchFamily="34" charset="0"/>
                <a:cs typeface="Arial" panose="020B0604020202020204" pitchFamily="34" charset="0"/>
              </a:rPr>
              <a:t>particular</a:t>
            </a:r>
            <a:r>
              <a:rPr lang="es-MX" sz="1600" dirty="0">
                <a:latin typeface="Arial" panose="020B0604020202020204" pitchFamily="34" charset="0"/>
                <a:cs typeface="Arial" panose="020B0604020202020204" pitchFamily="34" charset="0"/>
              </a:rPr>
              <a:t> que</a:t>
            </a:r>
            <a:r>
              <a:rPr lang="es-MX" sz="1600" dirty="0" smtClean="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p:txBody>
      </p:sp>
      <p:pic>
        <p:nvPicPr>
          <p:cNvPr id="3073" name="Imagen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390" y="3516322"/>
            <a:ext cx="1788275" cy="178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número de diapositiva 4"/>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59</a:t>
            </a:fld>
            <a:endParaRPr lang="es-MX"/>
          </a:p>
        </p:txBody>
      </p:sp>
    </p:spTree>
    <p:extLst>
      <p:ext uri="{BB962C8B-B14F-4D97-AF65-F5344CB8AC3E}">
        <p14:creationId xmlns:p14="http://schemas.microsoft.com/office/powerpoint/2010/main" val="2859127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760860128"/>
              </p:ext>
            </p:extLst>
          </p:nvPr>
        </p:nvGraphicFramePr>
        <p:xfrm>
          <a:off x="251520" y="142852"/>
          <a:ext cx="8784976"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6</a:t>
            </a:fld>
            <a:endParaRPr lang="es-MX" dirty="0" smtClean="0"/>
          </a:p>
        </p:txBody>
      </p:sp>
      <p:graphicFrame>
        <p:nvGraphicFramePr>
          <p:cNvPr id="7" name="6 Diagrama"/>
          <p:cNvGraphicFramePr/>
          <p:nvPr>
            <p:extLst>
              <p:ext uri="{D42A27DB-BD31-4B8C-83A1-F6EECF244321}">
                <p14:modId xmlns:p14="http://schemas.microsoft.com/office/powerpoint/2010/main" val="3360642476"/>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16167735"/>
      </p:ext>
    </p:extLst>
  </p:cSld>
  <p:clrMapOvr>
    <a:masterClrMapping/>
  </p:clrMapOvr>
  <p:transition>
    <p:zoom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560556" y="253094"/>
            <a:ext cx="5160644" cy="867930"/>
          </a:xfrm>
          <a:prstGeom prst="rect">
            <a:avLst/>
          </a:prstGeom>
        </p:spPr>
        <p:txBody>
          <a:bodyPr wrap="none">
            <a:spAutoFit/>
          </a:bodyPr>
          <a:lstStyle/>
          <a:p>
            <a:pPr algn="r" defTabSz="914400">
              <a:lnSpc>
                <a:spcPct val="90000"/>
              </a:lnSpc>
              <a:spcBef>
                <a:spcPct val="0"/>
              </a:spcBef>
            </a:pPr>
            <a:r>
              <a:rPr lang="es-MX" sz="2800" b="1" dirty="0" smtClean="0">
                <a:latin typeface="+mj-lt"/>
                <a:ea typeface="+mj-ea"/>
                <a:cs typeface="+mj-cs"/>
              </a:rPr>
              <a:t>Uso indebido de recursos públicos</a:t>
            </a:r>
          </a:p>
          <a:p>
            <a:pPr algn="r" defTabSz="914400">
              <a:lnSpc>
                <a:spcPct val="90000"/>
              </a:lnSpc>
              <a:spcBef>
                <a:spcPct val="0"/>
              </a:spcBef>
            </a:pPr>
            <a:r>
              <a:rPr lang="es-MX" sz="2800" b="1" dirty="0" smtClean="0">
                <a:latin typeface="+mj-lt"/>
                <a:ea typeface="+mj-ea"/>
                <a:cs typeface="+mj-cs"/>
              </a:rPr>
              <a:t>Art</a:t>
            </a:r>
            <a:r>
              <a:rPr lang="es-MX" sz="2800" b="1" dirty="0">
                <a:latin typeface="+mj-lt"/>
                <a:ea typeface="+mj-ea"/>
                <a:cs typeface="+mj-cs"/>
              </a:rPr>
              <a:t>. 71 de la LGRA.</a:t>
            </a:r>
          </a:p>
        </p:txBody>
      </p:sp>
      <p:sp>
        <p:nvSpPr>
          <p:cNvPr id="7" name="Rectángulo 6"/>
          <p:cNvSpPr/>
          <p:nvPr/>
        </p:nvSpPr>
        <p:spPr>
          <a:xfrm>
            <a:off x="261047" y="2128072"/>
            <a:ext cx="2136035" cy="1815882"/>
          </a:xfrm>
          <a:prstGeom prst="rect">
            <a:avLst/>
          </a:prstGeom>
        </p:spPr>
        <p:txBody>
          <a:bodyPr wrap="square">
            <a:spAutoFit/>
          </a:bodyPr>
          <a:lstStyle/>
          <a:p>
            <a:pPr marL="285750" indent="-285750">
              <a:buFont typeface="Wingdings" panose="05000000000000000000" pitchFamily="2" charset="2"/>
              <a:buChar char="q"/>
            </a:pPr>
            <a:r>
              <a:rPr lang="es-MX" sz="1400" b="1" dirty="0">
                <a:cs typeface="Arial" panose="020B0604020202020204" pitchFamily="34" charset="0"/>
              </a:rPr>
              <a:t>Se </a:t>
            </a:r>
            <a:r>
              <a:rPr lang="es-MX" sz="1400" b="1" dirty="0" smtClean="0">
                <a:cs typeface="Arial" panose="020B0604020202020204" pitchFamily="34" charset="0"/>
              </a:rPr>
              <a:t>apropie  </a:t>
            </a:r>
          </a:p>
          <a:p>
            <a:pPr marL="285750" indent="-285750">
              <a:buFont typeface="Wingdings" panose="05000000000000000000" pitchFamily="2" charset="2"/>
              <a:buChar char="q"/>
            </a:pPr>
            <a:endParaRPr lang="es-MX" sz="1400" dirty="0" smtClean="0">
              <a:cs typeface="Arial" panose="020B0604020202020204" pitchFamily="34" charset="0"/>
            </a:endParaRPr>
          </a:p>
          <a:p>
            <a:pPr marL="285750" indent="-285750">
              <a:buFont typeface="Wingdings" panose="05000000000000000000" pitchFamily="2" charset="2"/>
              <a:buChar char="q"/>
            </a:pPr>
            <a:r>
              <a:rPr lang="es-MX" sz="1400" b="1" dirty="0" smtClean="0">
                <a:cs typeface="Arial" panose="020B0604020202020204" pitchFamily="34" charset="0"/>
              </a:rPr>
              <a:t>Haga</a:t>
            </a:r>
            <a:r>
              <a:rPr lang="es-MX" sz="1400" dirty="0" smtClean="0">
                <a:cs typeface="Arial" panose="020B0604020202020204" pitchFamily="34" charset="0"/>
              </a:rPr>
              <a:t> </a:t>
            </a:r>
            <a:r>
              <a:rPr lang="es-MX" sz="1400" dirty="0">
                <a:cs typeface="Arial" panose="020B0604020202020204" pitchFamily="34" charset="0"/>
              </a:rPr>
              <a:t>uso </a:t>
            </a:r>
            <a:r>
              <a:rPr lang="es-MX" sz="1400" dirty="0" smtClean="0">
                <a:cs typeface="Arial" panose="020B0604020202020204" pitchFamily="34" charset="0"/>
              </a:rPr>
              <a:t>indebido</a:t>
            </a:r>
            <a:endParaRPr lang="es-MX" sz="1400" dirty="0">
              <a:cs typeface="Arial" panose="020B0604020202020204" pitchFamily="34" charset="0"/>
            </a:endParaRPr>
          </a:p>
          <a:p>
            <a:pPr marL="285750" indent="-285750">
              <a:buFont typeface="Wingdings" panose="05000000000000000000" pitchFamily="2" charset="2"/>
              <a:buChar char="q"/>
            </a:pPr>
            <a:endParaRPr lang="es-MX" sz="1400" dirty="0" smtClean="0">
              <a:cs typeface="Arial" panose="020B0604020202020204" pitchFamily="34" charset="0"/>
            </a:endParaRPr>
          </a:p>
          <a:p>
            <a:pPr marL="285750" indent="-285750">
              <a:buFont typeface="Wingdings" panose="05000000000000000000" pitchFamily="2" charset="2"/>
              <a:buChar char="q"/>
            </a:pPr>
            <a:r>
              <a:rPr lang="es-MX" sz="1400" b="1" dirty="0" smtClean="0">
                <a:cs typeface="Arial" panose="020B0604020202020204" pitchFamily="34" charset="0"/>
              </a:rPr>
              <a:t>Desvíe</a:t>
            </a:r>
            <a:r>
              <a:rPr lang="es-MX" sz="1400" dirty="0" smtClean="0">
                <a:cs typeface="Arial" panose="020B0604020202020204" pitchFamily="34" charset="0"/>
              </a:rPr>
              <a:t> </a:t>
            </a:r>
            <a:r>
              <a:rPr lang="es-MX" sz="1400" dirty="0">
                <a:cs typeface="Arial" panose="020B0604020202020204" pitchFamily="34" charset="0"/>
              </a:rPr>
              <a:t>del objeto para el que estén </a:t>
            </a:r>
            <a:r>
              <a:rPr lang="es-MX" sz="1400" dirty="0" smtClean="0">
                <a:cs typeface="Arial" panose="020B0604020202020204" pitchFamily="34" charset="0"/>
              </a:rPr>
              <a:t>previstos </a:t>
            </a:r>
          </a:p>
          <a:p>
            <a:pPr marL="285750" indent="-285750">
              <a:buFont typeface="Wingdings" panose="05000000000000000000" pitchFamily="2" charset="2"/>
              <a:buChar char="q"/>
            </a:pPr>
            <a:endParaRPr lang="es-MX" sz="1400" dirty="0">
              <a:cs typeface="Arial" panose="020B0604020202020204" pitchFamily="34" charset="0"/>
            </a:endParaRPr>
          </a:p>
          <a:p>
            <a:pPr marL="285750" indent="-285750">
              <a:buFont typeface="Wingdings" panose="05000000000000000000" pitchFamily="2" charset="2"/>
              <a:buChar char="q"/>
            </a:pPr>
            <a:r>
              <a:rPr lang="es-MX" sz="1400" b="1" dirty="0" smtClean="0">
                <a:cs typeface="Arial" panose="020B0604020202020204" pitchFamily="34" charset="0"/>
              </a:rPr>
              <a:t>Omita</a:t>
            </a:r>
            <a:r>
              <a:rPr lang="es-MX" sz="1400" dirty="0" smtClean="0">
                <a:cs typeface="Arial" panose="020B0604020202020204" pitchFamily="34" charset="0"/>
              </a:rPr>
              <a:t> rendir cuentas </a:t>
            </a:r>
            <a:endParaRPr lang="es-MX" sz="1400" dirty="0">
              <a:cs typeface="Arial" panose="020B0604020202020204" pitchFamily="34" charset="0"/>
            </a:endParaRPr>
          </a:p>
        </p:txBody>
      </p:sp>
      <p:sp>
        <p:nvSpPr>
          <p:cNvPr id="13" name="CuadroTexto 12"/>
          <p:cNvSpPr txBox="1"/>
          <p:nvPr/>
        </p:nvSpPr>
        <p:spPr>
          <a:xfrm>
            <a:off x="304668" y="1507058"/>
            <a:ext cx="5179282" cy="338554"/>
          </a:xfrm>
          <a:prstGeom prst="rect">
            <a:avLst/>
          </a:prstGeom>
          <a:noFill/>
        </p:spPr>
        <p:txBody>
          <a:bodyPr wrap="square" rtlCol="0">
            <a:spAutoFit/>
          </a:bodyPr>
          <a:lstStyle/>
          <a:p>
            <a:r>
              <a:rPr lang="es-MX" sz="1600" dirty="0" smtClean="0">
                <a:cs typeface="Arial" panose="020B0604020202020204" pitchFamily="34" charset="0"/>
              </a:rPr>
              <a:t>El </a:t>
            </a:r>
            <a:r>
              <a:rPr lang="es-MX" sz="1600" b="1" dirty="0" smtClean="0">
                <a:cs typeface="Arial" panose="020B0604020202020204" pitchFamily="34" charset="0"/>
              </a:rPr>
              <a:t>particular </a:t>
            </a:r>
            <a:r>
              <a:rPr lang="es-MX" sz="1600" dirty="0" smtClean="0">
                <a:cs typeface="Arial" panose="020B0604020202020204" pitchFamily="34" charset="0"/>
              </a:rPr>
              <a:t>que realice actos mediante los cuales: </a:t>
            </a:r>
            <a:endParaRPr lang="es-MX" sz="1600" dirty="0">
              <a:cs typeface="Arial" panose="020B0604020202020204" pitchFamily="34" charset="0"/>
            </a:endParaRPr>
          </a:p>
        </p:txBody>
      </p:sp>
      <p:sp>
        <p:nvSpPr>
          <p:cNvPr id="14" name="Cerrar llave 13"/>
          <p:cNvSpPr/>
          <p:nvPr/>
        </p:nvSpPr>
        <p:spPr>
          <a:xfrm rot="10800000">
            <a:off x="3852566" y="2407826"/>
            <a:ext cx="592623" cy="1381213"/>
          </a:xfrm>
          <a:prstGeom prst="rightBrace">
            <a:avLst>
              <a:gd name="adj1" fmla="val 8333"/>
              <a:gd name="adj2" fmla="val 45727"/>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16" name="CuadroTexto 15"/>
          <p:cNvSpPr txBox="1"/>
          <p:nvPr/>
        </p:nvSpPr>
        <p:spPr>
          <a:xfrm>
            <a:off x="345086" y="4193638"/>
            <a:ext cx="3247200" cy="307777"/>
          </a:xfrm>
          <a:prstGeom prst="rect">
            <a:avLst/>
          </a:prstGeom>
          <a:noFill/>
        </p:spPr>
        <p:txBody>
          <a:bodyPr wrap="square" rtlCol="0">
            <a:spAutoFit/>
          </a:bodyPr>
          <a:lstStyle/>
          <a:p>
            <a:endParaRPr lang="es-MX" sz="1400" dirty="0">
              <a:latin typeface="Arial" panose="020B0604020202020204" pitchFamily="34" charset="0"/>
              <a:cs typeface="Arial" panose="020B0604020202020204" pitchFamily="34" charset="0"/>
            </a:endParaRPr>
          </a:p>
        </p:txBody>
      </p:sp>
      <p:pic>
        <p:nvPicPr>
          <p:cNvPr id="20" name="Picture 2" descr="Resultado de imagen para incorrect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90" b="15142"/>
          <a:stretch/>
        </p:blipFill>
        <p:spPr bwMode="auto">
          <a:xfrm>
            <a:off x="6317166" y="3575863"/>
            <a:ext cx="2091815" cy="14495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6391" y="4311394"/>
            <a:ext cx="792799" cy="702860"/>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2987824" y="2701583"/>
            <a:ext cx="933582" cy="954107"/>
          </a:xfrm>
          <a:prstGeom prst="rect">
            <a:avLst/>
          </a:prstGeom>
        </p:spPr>
        <p:txBody>
          <a:bodyPr wrap="square">
            <a:spAutoFit/>
          </a:bodyPr>
          <a:lstStyle/>
          <a:p>
            <a:pPr algn="ctr"/>
            <a:r>
              <a:rPr lang="es-MX" sz="1400" dirty="0" smtClean="0">
                <a:ea typeface="Calibri" panose="020F0502020204030204" pitchFamily="34" charset="0"/>
              </a:rPr>
              <a:t>De r</a:t>
            </a:r>
            <a:r>
              <a:rPr lang="es-MX" sz="1400" dirty="0" smtClean="0">
                <a:effectLst/>
                <a:ea typeface="Calibri" panose="020F0502020204030204" pitchFamily="34" charset="0"/>
              </a:rPr>
              <a:t>ecursos públicos sean: </a:t>
            </a:r>
            <a:endParaRPr lang="es-MX" sz="1400" dirty="0"/>
          </a:p>
        </p:txBody>
      </p:sp>
      <p:sp>
        <p:nvSpPr>
          <p:cNvPr id="2" name="Flecha derecha 1"/>
          <p:cNvSpPr/>
          <p:nvPr/>
        </p:nvSpPr>
        <p:spPr>
          <a:xfrm>
            <a:off x="2411760" y="2851999"/>
            <a:ext cx="548974" cy="343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8"/>
          <p:cNvSpPr/>
          <p:nvPr/>
        </p:nvSpPr>
        <p:spPr>
          <a:xfrm>
            <a:off x="4372848" y="2452708"/>
            <a:ext cx="1299849" cy="1244893"/>
          </a:xfrm>
          <a:prstGeom prst="rect">
            <a:avLst/>
          </a:prstGeom>
        </p:spPr>
        <p:txBody>
          <a:bodyPr wrap="square">
            <a:spAutoFit/>
          </a:bodyPr>
          <a:lstStyle/>
          <a:p>
            <a:pPr marL="285750" indent="-285750" algn="just">
              <a:lnSpc>
                <a:spcPct val="107000"/>
              </a:lnSpc>
              <a:buFont typeface="Wingdings" panose="05000000000000000000" pitchFamily="2" charset="2"/>
              <a:buChar char="q"/>
            </a:pPr>
            <a:r>
              <a:rPr lang="es-MX" sz="1400" dirty="0" smtClean="0">
                <a:ea typeface="Calibri" panose="020F0502020204030204" pitchFamily="34" charset="0"/>
              </a:rPr>
              <a:t>Materiales </a:t>
            </a:r>
          </a:p>
          <a:p>
            <a:pPr algn="just">
              <a:lnSpc>
                <a:spcPct val="107000"/>
              </a:lnSpc>
            </a:pPr>
            <a:endParaRPr lang="es-MX" sz="1400" dirty="0">
              <a:ea typeface="Calibri" panose="020F0502020204030204" pitchFamily="34" charset="0"/>
            </a:endParaRPr>
          </a:p>
          <a:p>
            <a:pPr marL="285750" indent="-285750" algn="just">
              <a:lnSpc>
                <a:spcPct val="107000"/>
              </a:lnSpc>
              <a:buFont typeface="Wingdings" panose="05000000000000000000" pitchFamily="2" charset="2"/>
              <a:buChar char="q"/>
            </a:pPr>
            <a:r>
              <a:rPr lang="es-MX" sz="1400" dirty="0" smtClean="0">
                <a:ea typeface="Calibri" panose="020F0502020204030204" pitchFamily="34" charset="0"/>
              </a:rPr>
              <a:t>Humanos  </a:t>
            </a:r>
          </a:p>
          <a:p>
            <a:pPr algn="just">
              <a:lnSpc>
                <a:spcPct val="107000"/>
              </a:lnSpc>
            </a:pPr>
            <a:endParaRPr lang="es-MX" sz="1400" dirty="0">
              <a:ea typeface="Calibri" panose="020F0502020204030204" pitchFamily="34" charset="0"/>
            </a:endParaRPr>
          </a:p>
          <a:p>
            <a:pPr marL="285750" indent="-285750" algn="just">
              <a:lnSpc>
                <a:spcPct val="107000"/>
              </a:lnSpc>
              <a:buFont typeface="Wingdings" panose="05000000000000000000" pitchFamily="2" charset="2"/>
              <a:buChar char="q"/>
            </a:pPr>
            <a:r>
              <a:rPr lang="es-MX" sz="1400" dirty="0" smtClean="0">
                <a:ea typeface="Calibri" panose="020F0502020204030204" pitchFamily="34" charset="0"/>
              </a:rPr>
              <a:t>Financieros</a:t>
            </a:r>
            <a:endParaRPr lang="es-MX" sz="1400" dirty="0"/>
          </a:p>
        </p:txBody>
      </p:sp>
      <p:sp>
        <p:nvSpPr>
          <p:cNvPr id="22" name="Flecha derecha 21"/>
          <p:cNvSpPr/>
          <p:nvPr/>
        </p:nvSpPr>
        <p:spPr>
          <a:xfrm>
            <a:off x="5866391" y="2527994"/>
            <a:ext cx="548974" cy="343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22"/>
          <p:cNvSpPr/>
          <p:nvPr/>
        </p:nvSpPr>
        <p:spPr>
          <a:xfrm>
            <a:off x="6649479" y="2222635"/>
            <a:ext cx="1811924" cy="954107"/>
          </a:xfrm>
          <a:prstGeom prst="rect">
            <a:avLst/>
          </a:prstGeom>
        </p:spPr>
        <p:txBody>
          <a:bodyPr wrap="square">
            <a:spAutoFit/>
          </a:bodyPr>
          <a:lstStyle/>
          <a:p>
            <a:pPr algn="just"/>
            <a:r>
              <a:rPr lang="es-MX" sz="1400" dirty="0" smtClean="0">
                <a:effectLst/>
                <a:ea typeface="Calibri" panose="020F0502020204030204" pitchFamily="34" charset="0"/>
              </a:rPr>
              <a:t>Cuando por cualquier circunstancia </a:t>
            </a:r>
            <a:r>
              <a:rPr lang="es-MX" sz="1400" b="1" dirty="0" smtClean="0">
                <a:effectLst/>
                <a:ea typeface="Calibri" panose="020F0502020204030204" pitchFamily="34" charset="0"/>
              </a:rPr>
              <a:t>maneje</a:t>
            </a:r>
            <a:r>
              <a:rPr lang="es-MX" sz="1400" dirty="0" smtClean="0">
                <a:effectLst/>
                <a:ea typeface="Calibri" panose="020F0502020204030204" pitchFamily="34" charset="0"/>
              </a:rPr>
              <a:t>, </a:t>
            </a:r>
            <a:r>
              <a:rPr lang="es-MX" sz="1400" b="1" dirty="0" smtClean="0">
                <a:effectLst/>
                <a:ea typeface="Calibri" panose="020F0502020204030204" pitchFamily="34" charset="0"/>
              </a:rPr>
              <a:t>reciba </a:t>
            </a:r>
            <a:r>
              <a:rPr lang="es-MX" sz="1400" dirty="0" smtClean="0">
                <a:effectLst/>
                <a:ea typeface="Calibri" panose="020F0502020204030204" pitchFamily="34" charset="0"/>
              </a:rPr>
              <a:t>o </a:t>
            </a:r>
            <a:r>
              <a:rPr lang="es-MX" sz="1400" b="1" dirty="0" smtClean="0">
                <a:effectLst/>
                <a:ea typeface="Calibri" panose="020F0502020204030204" pitchFamily="34" charset="0"/>
              </a:rPr>
              <a:t>tenga </a:t>
            </a:r>
            <a:r>
              <a:rPr lang="es-MX" sz="1400" dirty="0" smtClean="0">
                <a:effectLst/>
                <a:ea typeface="Calibri" panose="020F0502020204030204" pitchFamily="34" charset="0"/>
              </a:rPr>
              <a:t>acceso a ellos. </a:t>
            </a:r>
            <a:endParaRPr lang="es-MX" sz="1400" dirty="0"/>
          </a:p>
        </p:txBody>
      </p:sp>
      <p:sp>
        <p:nvSpPr>
          <p:cNvPr id="10" name="Marcador de número de diapositiva 9"/>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60</a:t>
            </a:fld>
            <a:endParaRPr lang="es-MX"/>
          </a:p>
        </p:txBody>
      </p:sp>
    </p:spTree>
    <p:extLst>
      <p:ext uri="{BB962C8B-B14F-4D97-AF65-F5344CB8AC3E}">
        <p14:creationId xmlns:p14="http://schemas.microsoft.com/office/powerpoint/2010/main" val="22389116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698438" y="321827"/>
            <a:ext cx="6142154" cy="1255728"/>
          </a:xfrm>
          <a:prstGeom prst="rect">
            <a:avLst/>
          </a:prstGeom>
        </p:spPr>
        <p:txBody>
          <a:bodyPr wrap="square">
            <a:spAutoFit/>
          </a:bodyPr>
          <a:lstStyle/>
          <a:p>
            <a:pPr algn="r" defTabSz="914400">
              <a:lnSpc>
                <a:spcPct val="90000"/>
              </a:lnSpc>
              <a:spcBef>
                <a:spcPct val="0"/>
              </a:spcBef>
            </a:pPr>
            <a:r>
              <a:rPr lang="es-MX" sz="2800" b="1" dirty="0" smtClean="0">
                <a:latin typeface="+mj-lt"/>
                <a:ea typeface="+mj-ea"/>
                <a:cs typeface="+mj-cs"/>
              </a:rPr>
              <a:t>Contratación indebida </a:t>
            </a:r>
          </a:p>
          <a:p>
            <a:pPr algn="r" defTabSz="914400">
              <a:lnSpc>
                <a:spcPct val="90000"/>
              </a:lnSpc>
              <a:spcBef>
                <a:spcPct val="0"/>
              </a:spcBef>
            </a:pPr>
            <a:r>
              <a:rPr lang="es-MX" sz="2800" b="1" dirty="0" smtClean="0">
                <a:latin typeface="+mj-lt"/>
                <a:ea typeface="+mj-ea"/>
                <a:cs typeface="+mj-cs"/>
              </a:rPr>
              <a:t>de ex servidores públicos  </a:t>
            </a:r>
          </a:p>
          <a:p>
            <a:pPr algn="r" defTabSz="914400">
              <a:lnSpc>
                <a:spcPct val="90000"/>
              </a:lnSpc>
              <a:spcBef>
                <a:spcPct val="0"/>
              </a:spcBef>
            </a:pPr>
            <a:r>
              <a:rPr lang="es-MX" sz="2800" b="1" dirty="0" smtClean="0">
                <a:latin typeface="+mj-lt"/>
                <a:ea typeface="+mj-ea"/>
                <a:cs typeface="+mj-cs"/>
              </a:rPr>
              <a:t>art</a:t>
            </a:r>
            <a:r>
              <a:rPr lang="es-MX" sz="2800" b="1" dirty="0">
                <a:latin typeface="+mj-lt"/>
                <a:ea typeface="+mj-ea"/>
                <a:cs typeface="+mj-cs"/>
              </a:rPr>
              <a:t>. 72 de la LGRA</a:t>
            </a:r>
          </a:p>
        </p:txBody>
      </p:sp>
      <p:sp>
        <p:nvSpPr>
          <p:cNvPr id="8" name="Rectángulo 7"/>
          <p:cNvSpPr/>
          <p:nvPr/>
        </p:nvSpPr>
        <p:spPr>
          <a:xfrm>
            <a:off x="616907" y="2150475"/>
            <a:ext cx="3711759" cy="2101216"/>
          </a:xfrm>
          <a:prstGeom prst="rect">
            <a:avLst/>
          </a:prstGeom>
        </p:spPr>
        <p:txBody>
          <a:bodyPr wrap="square">
            <a:spAutoFit/>
          </a:bodyPr>
          <a:lstStyle/>
          <a:p>
            <a:pPr algn="just">
              <a:lnSpc>
                <a:spcPct val="107000"/>
              </a:lnSpc>
            </a:pPr>
            <a:r>
              <a:rPr lang="es-MX" sz="1600" b="1" dirty="0" smtClean="0">
                <a:cs typeface="Arial" panose="020B0604020202020204" pitchFamily="34" charset="0"/>
              </a:rPr>
              <a:t>Contrate</a:t>
            </a:r>
            <a:r>
              <a:rPr lang="es-MX" sz="1600" dirty="0" smtClean="0">
                <a:cs typeface="Arial" panose="020B0604020202020204" pitchFamily="34" charset="0"/>
              </a:rPr>
              <a:t> </a:t>
            </a:r>
            <a:r>
              <a:rPr lang="es-MX" sz="1600" dirty="0">
                <a:cs typeface="Arial" panose="020B0604020202020204" pitchFamily="34" charset="0"/>
              </a:rPr>
              <a:t>a quien haya sido servidor público durante el año </a:t>
            </a:r>
            <a:r>
              <a:rPr lang="es-MX" sz="1600" dirty="0" smtClean="0">
                <a:cs typeface="Arial" panose="020B0604020202020204" pitchFamily="34" charset="0"/>
              </a:rPr>
              <a:t>previo y </a:t>
            </a:r>
            <a:r>
              <a:rPr lang="es-MX" sz="1600" dirty="0">
                <a:cs typeface="Arial" panose="020B0604020202020204" pitchFamily="34" charset="0"/>
              </a:rPr>
              <a:t>posea información privilegiada que directamente haya adquirido con motivo de su empleo, cargo o comisión en el servicio público. </a:t>
            </a:r>
            <a:endParaRPr lang="es-MX" sz="3200" dirty="0">
              <a:ea typeface="Calibri" panose="020F0502020204030204" pitchFamily="34" charset="0"/>
              <a:cs typeface="Arial" panose="020B0604020202020204" pitchFamily="34" charset="0"/>
            </a:endParaRPr>
          </a:p>
          <a:p>
            <a:pPr algn="just">
              <a:lnSpc>
                <a:spcPct val="107000"/>
              </a:lnSpc>
            </a:pPr>
            <a:endParaRPr lang="es-MX" sz="1400" dirty="0" smtClean="0">
              <a:cs typeface="Arial" panose="020B0604020202020204" pitchFamily="34" charset="0"/>
            </a:endParaRPr>
          </a:p>
          <a:p>
            <a:pPr algn="just">
              <a:lnSpc>
                <a:spcPct val="107000"/>
              </a:lnSpc>
            </a:pPr>
            <a:endParaRPr lang="es-MX" sz="1400" dirty="0">
              <a:cs typeface="Arial" panose="020B0604020202020204" pitchFamily="34" charset="0"/>
            </a:endParaRPr>
          </a:p>
          <a:p>
            <a:pPr algn="just">
              <a:lnSpc>
                <a:spcPct val="107000"/>
              </a:lnSpc>
            </a:pPr>
            <a:endParaRPr lang="es-MX" sz="1400" dirty="0" smtClean="0">
              <a:cs typeface="Arial" panose="020B0604020202020204" pitchFamily="34" charset="0"/>
            </a:endParaRPr>
          </a:p>
        </p:txBody>
      </p:sp>
      <p:sp>
        <p:nvSpPr>
          <p:cNvPr id="14" name="CuadroTexto 13"/>
          <p:cNvSpPr txBox="1"/>
          <p:nvPr/>
        </p:nvSpPr>
        <p:spPr>
          <a:xfrm>
            <a:off x="460375" y="1412776"/>
            <a:ext cx="3937140" cy="338554"/>
          </a:xfrm>
          <a:prstGeom prst="rect">
            <a:avLst/>
          </a:prstGeom>
          <a:noFill/>
        </p:spPr>
        <p:txBody>
          <a:bodyPr wrap="square" rtlCol="0">
            <a:spAutoFit/>
          </a:bodyPr>
          <a:lstStyle/>
          <a:p>
            <a:r>
              <a:rPr lang="es-MX" sz="1600" dirty="0" smtClean="0">
                <a:cs typeface="Arial" panose="020B0604020202020204" pitchFamily="34" charset="0"/>
              </a:rPr>
              <a:t>Cuando </a:t>
            </a:r>
            <a:r>
              <a:rPr lang="es-MX" sz="1600" dirty="0">
                <a:cs typeface="Arial" panose="020B0604020202020204" pitchFamily="34" charset="0"/>
              </a:rPr>
              <a:t>un </a:t>
            </a:r>
            <a:r>
              <a:rPr lang="es-MX" sz="1600" b="1" dirty="0" smtClean="0">
                <a:cs typeface="Arial" panose="020B0604020202020204" pitchFamily="34" charset="0"/>
              </a:rPr>
              <a:t>particular</a:t>
            </a:r>
            <a:r>
              <a:rPr lang="es-MX" sz="1600" dirty="0" smtClean="0">
                <a:cs typeface="Arial" panose="020B0604020202020204" pitchFamily="34" charset="0"/>
              </a:rPr>
              <a:t>:</a:t>
            </a:r>
            <a:endParaRPr lang="es-MX" sz="1600" b="1" dirty="0">
              <a:cs typeface="Arial" panose="020B0604020202020204" pitchFamily="34" charset="0"/>
            </a:endParaRPr>
          </a:p>
        </p:txBody>
      </p:sp>
      <p:sp>
        <p:nvSpPr>
          <p:cNvPr id="16" name="Cerrar llave 15"/>
          <p:cNvSpPr/>
          <p:nvPr/>
        </p:nvSpPr>
        <p:spPr>
          <a:xfrm>
            <a:off x="4319318" y="2060848"/>
            <a:ext cx="575008" cy="1561143"/>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0"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 name="AutoShape 4" descr="Imagen relacionada"/>
          <p:cNvSpPr>
            <a:spLocks noChangeAspect="1" noChangeArrowheads="1"/>
          </p:cNvSpPr>
          <p:nvPr/>
        </p:nvSpPr>
        <p:spPr bwMode="auto">
          <a:xfrm>
            <a:off x="1920003" y="3820829"/>
            <a:ext cx="120977" cy="120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126" name="Picture 6" descr="Resultado de imagen para contratació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27" t="15670" r="13184"/>
          <a:stretch/>
        </p:blipFill>
        <p:spPr bwMode="auto">
          <a:xfrm>
            <a:off x="5868144" y="3861048"/>
            <a:ext cx="1687685" cy="168710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026200" y="2262145"/>
            <a:ext cx="3203399" cy="1397947"/>
          </a:xfrm>
          <a:prstGeom prst="rect">
            <a:avLst/>
          </a:prstGeom>
        </p:spPr>
        <p:txBody>
          <a:bodyPr wrap="square">
            <a:spAutoFit/>
          </a:bodyPr>
          <a:lstStyle/>
          <a:p>
            <a:pPr algn="just">
              <a:lnSpc>
                <a:spcPct val="107000"/>
              </a:lnSpc>
            </a:pPr>
            <a:r>
              <a:rPr lang="es-MX" sz="1600" dirty="0" smtClean="0">
                <a:cs typeface="Arial" panose="020B0604020202020204" pitchFamily="34" charset="0"/>
              </a:rPr>
              <a:t>Directamente permita que el contratante se beneficie en el mercado o se coloque en situación ventajosa frente a sus competidores.</a:t>
            </a:r>
            <a:endParaRPr lang="es-MX" sz="1600" dirty="0">
              <a:cs typeface="Arial" panose="020B0604020202020204" pitchFamily="34" charset="0"/>
            </a:endParaRPr>
          </a:p>
        </p:txBody>
      </p:sp>
      <p:sp>
        <p:nvSpPr>
          <p:cNvPr id="7" name="Marcador de número de diapositiva 6"/>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61</a:t>
            </a:fld>
            <a:endParaRPr lang="es-MX"/>
          </a:p>
        </p:txBody>
      </p:sp>
    </p:spTree>
    <p:extLst>
      <p:ext uri="{BB962C8B-B14F-4D97-AF65-F5344CB8AC3E}">
        <p14:creationId xmlns:p14="http://schemas.microsoft.com/office/powerpoint/2010/main" val="35504411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63888" y="0"/>
            <a:ext cx="5071442" cy="1571979"/>
          </a:xfrm>
        </p:spPr>
        <p:txBody>
          <a:bodyPr>
            <a:normAutofit/>
          </a:bodyPr>
          <a:lstStyle/>
          <a:p>
            <a:pPr algn="ctr"/>
            <a:r>
              <a:rPr lang="es-MX" sz="2400" b="1" dirty="0">
                <a:latin typeface="Arial" panose="020B0604020202020204" pitchFamily="34" charset="0"/>
                <a:cs typeface="Arial" panose="020B0604020202020204" pitchFamily="34" charset="0"/>
              </a:rPr>
              <a:t>FALTAS ADMINISTRATIVAS GRAVES DE PARTICULARES EN SITUACIÓN ESPECIAL</a:t>
            </a:r>
          </a:p>
        </p:txBody>
      </p:sp>
      <p:sp>
        <p:nvSpPr>
          <p:cNvPr id="4" name="CuadroTexto 3"/>
          <p:cNvSpPr txBox="1"/>
          <p:nvPr/>
        </p:nvSpPr>
        <p:spPr>
          <a:xfrm>
            <a:off x="2411760" y="1726115"/>
            <a:ext cx="6103590" cy="2462213"/>
          </a:xfrm>
          <a:prstGeom prst="rect">
            <a:avLst/>
          </a:prstGeom>
          <a:noFill/>
        </p:spPr>
        <p:txBody>
          <a:bodyPr wrap="square" rtlCol="0">
            <a:spAutoFit/>
          </a:bodyPr>
          <a:lstStyle/>
          <a:p>
            <a:pPr algn="just">
              <a:buClr>
                <a:schemeClr val="bg2">
                  <a:lumMod val="25000"/>
                </a:schemeClr>
              </a:buClr>
              <a:buSzPct val="100000"/>
            </a:pPr>
            <a:r>
              <a:rPr lang="es-MX" sz="1400" dirty="0" smtClean="0">
                <a:latin typeface="Arial" panose="020B0604020202020204" pitchFamily="34" charset="0"/>
                <a:cs typeface="Arial" panose="020B0604020202020204" pitchFamily="34" charset="0"/>
              </a:rPr>
              <a:t>Son aquéllas </a:t>
            </a:r>
            <a:r>
              <a:rPr lang="es-MX" sz="1400" dirty="0">
                <a:latin typeface="Arial" panose="020B0604020202020204" pitchFamily="34" charset="0"/>
                <a:cs typeface="Arial" panose="020B0604020202020204" pitchFamily="34" charset="0"/>
              </a:rPr>
              <a:t>realizadas por candidatos a cargos de elección popular, </a:t>
            </a:r>
            <a:r>
              <a:rPr lang="es-MX" sz="1400" dirty="0" smtClean="0">
                <a:latin typeface="Arial" panose="020B0604020202020204" pitchFamily="34" charset="0"/>
                <a:cs typeface="Arial" panose="020B0604020202020204" pitchFamily="34" charset="0"/>
              </a:rPr>
              <a:t>miembros de equipos de campaña electoral o de transición entre administraciones del sector público, y líderes de sindicatos del sector público, </a:t>
            </a:r>
            <a:r>
              <a:rPr lang="es-MX" sz="1400" dirty="0">
                <a:latin typeface="Arial" panose="020B0604020202020204" pitchFamily="34" charset="0"/>
                <a:cs typeface="Arial" panose="020B0604020202020204" pitchFamily="34" charset="0"/>
              </a:rPr>
              <a:t>que impliquen </a:t>
            </a:r>
            <a:r>
              <a:rPr lang="es-MX" sz="1400" b="1" dirty="0">
                <a:latin typeface="Arial" panose="020B0604020202020204" pitchFamily="34" charset="0"/>
                <a:cs typeface="Arial" panose="020B0604020202020204" pitchFamily="34" charset="0"/>
              </a:rPr>
              <a:t>exigir, solicitar, aceptar, recibir o pretender recibir alguno de los beneficios</a:t>
            </a:r>
            <a:r>
              <a:rPr lang="es-MX" sz="1400" dirty="0">
                <a:latin typeface="Arial" panose="020B0604020202020204" pitchFamily="34" charset="0"/>
                <a:cs typeface="Arial" panose="020B0604020202020204" pitchFamily="34" charset="0"/>
              </a:rPr>
              <a:t> a que se refiere el artículo 52 de </a:t>
            </a:r>
            <a:r>
              <a:rPr lang="es-MX" sz="1400" dirty="0" smtClean="0">
                <a:latin typeface="Arial" panose="020B0604020202020204" pitchFamily="34" charset="0"/>
                <a:cs typeface="Arial" panose="020B0604020202020204" pitchFamily="34" charset="0"/>
              </a:rPr>
              <a:t>la LGRA, ya </a:t>
            </a:r>
            <a:r>
              <a:rPr lang="es-MX" sz="1400" dirty="0">
                <a:latin typeface="Arial" panose="020B0604020202020204" pitchFamily="34" charset="0"/>
                <a:cs typeface="Arial" panose="020B0604020202020204" pitchFamily="34" charset="0"/>
              </a:rPr>
              <a:t>sea para sí, para su campaña electoral o para </a:t>
            </a:r>
            <a:r>
              <a:rPr lang="es-MX" sz="1400" dirty="0" smtClean="0">
                <a:latin typeface="Arial" panose="020B0604020202020204" pitchFamily="34" charset="0"/>
                <a:cs typeface="Arial" panose="020B0604020202020204" pitchFamily="34" charset="0"/>
              </a:rPr>
              <a:t>su </a:t>
            </a:r>
            <a:r>
              <a:rPr lang="es-MX" sz="1400" i="1" dirty="0" smtClean="0">
                <a:latin typeface="Arial" panose="020B0604020202020204" pitchFamily="34" charset="0"/>
                <a:cs typeface="Arial" panose="020B0604020202020204" pitchFamily="34" charset="0"/>
              </a:rPr>
              <a:t>cónyuge</a:t>
            </a:r>
            <a:r>
              <a:rPr lang="es-MX" sz="1400" i="1" dirty="0">
                <a:latin typeface="Arial" panose="020B0604020202020204" pitchFamily="34" charset="0"/>
                <a:cs typeface="Arial" panose="020B0604020202020204" pitchFamily="34" charset="0"/>
              </a:rPr>
              <a:t>, parientes consanguíneos, parientes civiles o para terceros con los que tenga relaciones profesionales, laborales o de negocios, o para socios o sociedades de las que el servidor público o las personas antes referidas formen </a:t>
            </a:r>
            <a:r>
              <a:rPr lang="es-MX" sz="1400" i="1" dirty="0" smtClean="0">
                <a:latin typeface="Arial" panose="020B0604020202020204" pitchFamily="34" charset="0"/>
                <a:cs typeface="Arial" panose="020B0604020202020204" pitchFamily="34" charset="0"/>
              </a:rPr>
              <a:t>parte</a:t>
            </a:r>
            <a:r>
              <a:rPr lang="es-MX" sz="1400" dirty="0" smtClean="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a cambio de otorgar u ofrecer una ventaja indebida en el futuro en caso de obtener el carácter de Servidor Público.</a:t>
            </a:r>
            <a:endParaRPr lang="es-MX" sz="1400" dirty="0" smtClean="0">
              <a:latin typeface="Arial" panose="020B0604020202020204" pitchFamily="34" charset="0"/>
              <a:cs typeface="Arial" panose="020B0604020202020204" pitchFamily="34" charset="0"/>
            </a:endParaRPr>
          </a:p>
        </p:txBody>
      </p:sp>
      <p:sp>
        <p:nvSpPr>
          <p:cNvPr id="6" name="CuadroTexto 5"/>
          <p:cNvSpPr txBox="1"/>
          <p:nvPr/>
        </p:nvSpPr>
        <p:spPr>
          <a:xfrm>
            <a:off x="683568" y="4496212"/>
            <a:ext cx="4176464" cy="553998"/>
          </a:xfrm>
          <a:prstGeom prst="rect">
            <a:avLst/>
          </a:prstGeom>
          <a:noFill/>
        </p:spPr>
        <p:txBody>
          <a:bodyPr wrap="square" rtlCol="0">
            <a:spAutoFit/>
          </a:bodyPr>
          <a:lstStyle/>
          <a:p>
            <a:pPr algn="r">
              <a:buClr>
                <a:schemeClr val="bg2">
                  <a:lumMod val="25000"/>
                </a:schemeClr>
              </a:buClr>
              <a:buSzPct val="100000"/>
            </a:pPr>
            <a:r>
              <a:rPr lang="es-MX" sz="1400" b="1" dirty="0" smtClean="0">
                <a:latin typeface="Arial" panose="020B0604020202020204" pitchFamily="34" charset="0"/>
                <a:cs typeface="Arial" panose="020B0604020202020204" pitchFamily="34" charset="0"/>
              </a:rPr>
              <a:t>Referencia: artículo 73 de la LGRA.</a:t>
            </a:r>
          </a:p>
          <a:p>
            <a:pPr marL="285750" indent="-285750" algn="r">
              <a:buClr>
                <a:schemeClr val="bg2">
                  <a:lumMod val="25000"/>
                </a:schemeClr>
              </a:buClr>
              <a:buSzPct val="150000"/>
              <a:buFont typeface="Wingdings" panose="05000000000000000000" pitchFamily="2" charset="2"/>
              <a:buChar char="Ø"/>
            </a:pPr>
            <a:endParaRPr lang="es-MX" sz="160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88840"/>
            <a:ext cx="1876794" cy="1642195"/>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478133"/>
            <a:ext cx="2160240" cy="1588412"/>
          </a:xfrm>
          <a:prstGeom prst="rect">
            <a:avLst/>
          </a:prstGeom>
        </p:spPr>
      </p:pic>
      <p:sp>
        <p:nvSpPr>
          <p:cNvPr id="11" name="Marcador de número de diapositiva 10"/>
          <p:cNvSpPr>
            <a:spLocks noGrp="1"/>
          </p:cNvSpPr>
          <p:nvPr>
            <p:ph type="sldNum" sz="quarter" idx="4294967295"/>
          </p:nvPr>
        </p:nvSpPr>
        <p:spPr>
          <a:xfrm>
            <a:off x="6457950" y="6356351"/>
            <a:ext cx="2057400" cy="365125"/>
          </a:xfrm>
          <a:prstGeom prst="rect">
            <a:avLst/>
          </a:prstGeom>
        </p:spPr>
        <p:txBody>
          <a:bodyPr/>
          <a:lstStyle/>
          <a:p>
            <a:fld id="{6E826B81-2A8B-413C-90E6-71A49EF6E624}" type="slidenum">
              <a:rPr lang="es-MX" smtClean="0"/>
              <a:t>62</a:t>
            </a:fld>
            <a:endParaRPr lang="es-MX"/>
          </a:p>
        </p:txBody>
      </p:sp>
    </p:spTree>
    <p:extLst>
      <p:ext uri="{BB962C8B-B14F-4D97-AF65-F5344CB8AC3E}">
        <p14:creationId xmlns:p14="http://schemas.microsoft.com/office/powerpoint/2010/main" val="35658491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1612" y="4504515"/>
            <a:ext cx="1874230" cy="1732797"/>
          </a:xfrm>
          <a:prstGeom prst="rect">
            <a:avLst/>
          </a:prstGeom>
        </p:spPr>
      </p:pic>
      <p:sp>
        <p:nvSpPr>
          <p:cNvPr id="5" name="Título 1"/>
          <p:cNvSpPr txBox="1">
            <a:spLocks/>
          </p:cNvSpPr>
          <p:nvPr/>
        </p:nvSpPr>
        <p:spPr bwMode="auto">
          <a:xfrm>
            <a:off x="212696" y="283827"/>
            <a:ext cx="5164483" cy="9171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700" kern="1200">
                <a:solidFill>
                  <a:srgbClr val="00204E"/>
                </a:solidFill>
                <a:latin typeface="Arial Black" pitchFamily="34" charset="0"/>
                <a:ea typeface="+mj-ea"/>
                <a:cs typeface="+mj-cs"/>
              </a:defRPr>
            </a:lvl1pPr>
            <a:lvl2pPr algn="l" rtl="0" eaLnBrk="0" fontAlgn="base" hangingPunct="0">
              <a:spcBef>
                <a:spcPct val="0"/>
              </a:spcBef>
              <a:spcAft>
                <a:spcPct val="0"/>
              </a:spcAft>
              <a:defRPr sz="2700">
                <a:solidFill>
                  <a:srgbClr val="00204E"/>
                </a:solidFill>
                <a:latin typeface="Arial Black" pitchFamily="34" charset="0"/>
              </a:defRPr>
            </a:lvl2pPr>
            <a:lvl3pPr algn="l" rtl="0" eaLnBrk="0" fontAlgn="base" hangingPunct="0">
              <a:spcBef>
                <a:spcPct val="0"/>
              </a:spcBef>
              <a:spcAft>
                <a:spcPct val="0"/>
              </a:spcAft>
              <a:defRPr sz="2700">
                <a:solidFill>
                  <a:srgbClr val="00204E"/>
                </a:solidFill>
                <a:latin typeface="Arial Black" pitchFamily="34" charset="0"/>
              </a:defRPr>
            </a:lvl3pPr>
            <a:lvl4pPr algn="l" rtl="0" eaLnBrk="0" fontAlgn="base" hangingPunct="0">
              <a:spcBef>
                <a:spcPct val="0"/>
              </a:spcBef>
              <a:spcAft>
                <a:spcPct val="0"/>
              </a:spcAft>
              <a:defRPr sz="2700">
                <a:solidFill>
                  <a:srgbClr val="00204E"/>
                </a:solidFill>
                <a:latin typeface="Arial Black" pitchFamily="34" charset="0"/>
              </a:defRPr>
            </a:lvl4pPr>
            <a:lvl5pPr algn="l" rtl="0" eaLnBrk="0" fontAlgn="base" hangingPunct="0">
              <a:spcBef>
                <a:spcPct val="0"/>
              </a:spcBef>
              <a:spcAft>
                <a:spcPct val="0"/>
              </a:spcAft>
              <a:defRPr sz="2700">
                <a:solidFill>
                  <a:srgbClr val="00204E"/>
                </a:solidFill>
                <a:latin typeface="Arial Black" pitchFamily="34" charset="0"/>
              </a:defRPr>
            </a:lvl5pPr>
            <a:lvl6pPr marL="342900" algn="l" rtl="0" fontAlgn="base">
              <a:spcBef>
                <a:spcPct val="0"/>
              </a:spcBef>
              <a:spcAft>
                <a:spcPct val="0"/>
              </a:spcAft>
              <a:defRPr sz="2700">
                <a:solidFill>
                  <a:srgbClr val="00204E"/>
                </a:solidFill>
                <a:latin typeface="Arial Black" pitchFamily="34" charset="0"/>
              </a:defRPr>
            </a:lvl6pPr>
            <a:lvl7pPr marL="685800" algn="l" rtl="0" fontAlgn="base">
              <a:spcBef>
                <a:spcPct val="0"/>
              </a:spcBef>
              <a:spcAft>
                <a:spcPct val="0"/>
              </a:spcAft>
              <a:defRPr sz="2700">
                <a:solidFill>
                  <a:srgbClr val="00204E"/>
                </a:solidFill>
                <a:latin typeface="Arial Black" pitchFamily="34" charset="0"/>
              </a:defRPr>
            </a:lvl7pPr>
            <a:lvl8pPr marL="1028700" algn="l" rtl="0" fontAlgn="base">
              <a:spcBef>
                <a:spcPct val="0"/>
              </a:spcBef>
              <a:spcAft>
                <a:spcPct val="0"/>
              </a:spcAft>
              <a:defRPr sz="2700">
                <a:solidFill>
                  <a:srgbClr val="00204E"/>
                </a:solidFill>
                <a:latin typeface="Arial Black" pitchFamily="34" charset="0"/>
              </a:defRPr>
            </a:lvl8pPr>
            <a:lvl9pPr marL="1371600" algn="l" rtl="0" fontAlgn="base">
              <a:spcBef>
                <a:spcPct val="0"/>
              </a:spcBef>
              <a:spcAft>
                <a:spcPct val="0"/>
              </a:spcAft>
              <a:defRPr sz="2700">
                <a:solidFill>
                  <a:srgbClr val="00204E"/>
                </a:solidFill>
                <a:latin typeface="Arial Black" pitchFamily="34" charset="0"/>
              </a:defRPr>
            </a:lvl9pPr>
          </a:lstStyle>
          <a:p>
            <a:pPr algn="ctr"/>
            <a:r>
              <a:rPr lang="es-MX"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PROCEDIMIENTO DE INVESTIGACIÓN</a:t>
            </a:r>
            <a:endPar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1135320725"/>
              </p:ext>
            </p:extLst>
          </p:nvPr>
        </p:nvGraphicFramePr>
        <p:xfrm>
          <a:off x="176044" y="764704"/>
          <a:ext cx="8643075"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198022" y="2850817"/>
            <a:ext cx="1913246" cy="1015663"/>
          </a:xfrm>
          <a:prstGeom prst="rect">
            <a:avLst/>
          </a:prstGeom>
          <a:noFill/>
        </p:spPr>
        <p:txBody>
          <a:bodyPr wrap="square" rtlCol="0">
            <a:spAutoFit/>
          </a:bodyPr>
          <a:lstStyle/>
          <a:p>
            <a:pPr algn="ctr"/>
            <a:r>
              <a:rPr lang="es-ES" sz="1400" b="1" dirty="0"/>
              <a:t>Inicio del </a:t>
            </a:r>
            <a:r>
              <a:rPr lang="es-ES" sz="1400" b="1" dirty="0" smtClean="0"/>
              <a:t>Procedimiento de Investigación</a:t>
            </a:r>
            <a:endParaRPr lang="es-ES" sz="1600" b="1" dirty="0"/>
          </a:p>
          <a:p>
            <a:endParaRPr lang="es-MX" dirty="0"/>
          </a:p>
        </p:txBody>
      </p:sp>
      <p:sp>
        <p:nvSpPr>
          <p:cNvPr id="9" name="CuadroTexto 8"/>
          <p:cNvSpPr txBox="1"/>
          <p:nvPr/>
        </p:nvSpPr>
        <p:spPr>
          <a:xfrm>
            <a:off x="2141127" y="2158482"/>
            <a:ext cx="2160240" cy="1384995"/>
          </a:xfrm>
          <a:prstGeom prst="rect">
            <a:avLst/>
          </a:prstGeom>
          <a:noFill/>
        </p:spPr>
        <p:txBody>
          <a:bodyPr wrap="square" rtlCol="0">
            <a:spAutoFit/>
          </a:bodyPr>
          <a:lstStyle/>
          <a:p>
            <a:pPr algn="ctr"/>
            <a:r>
              <a:rPr lang="es-ES" sz="1400" b="1" dirty="0"/>
              <a:t>Diligencias de </a:t>
            </a:r>
            <a:r>
              <a:rPr lang="es-ES" sz="1400" b="1" dirty="0" smtClean="0"/>
              <a:t>Investigación, en las que recabará las Pruebas necesarias</a:t>
            </a:r>
          </a:p>
          <a:p>
            <a:pPr algn="ctr"/>
            <a:endParaRPr lang="es-ES" sz="1400" b="1" u="sng" dirty="0"/>
          </a:p>
          <a:p>
            <a:pPr algn="ctr"/>
            <a:endParaRPr lang="es-ES" sz="1400" b="1" u="sng" dirty="0"/>
          </a:p>
        </p:txBody>
      </p:sp>
      <p:sp>
        <p:nvSpPr>
          <p:cNvPr id="10" name="CuadroTexto 9"/>
          <p:cNvSpPr txBox="1"/>
          <p:nvPr/>
        </p:nvSpPr>
        <p:spPr>
          <a:xfrm>
            <a:off x="4554105" y="1317178"/>
            <a:ext cx="1872208" cy="1169551"/>
          </a:xfrm>
          <a:prstGeom prst="rect">
            <a:avLst/>
          </a:prstGeom>
          <a:noFill/>
        </p:spPr>
        <p:txBody>
          <a:bodyPr wrap="square" rtlCol="0">
            <a:spAutoFit/>
          </a:bodyPr>
          <a:lstStyle/>
          <a:p>
            <a:pPr algn="ctr"/>
            <a:r>
              <a:rPr lang="es-ES" sz="1400" b="1" dirty="0"/>
              <a:t>Determina la existencia de faltas  </a:t>
            </a:r>
            <a:r>
              <a:rPr lang="es-ES" sz="1400" b="1" dirty="0" smtClean="0"/>
              <a:t>administrativas y las </a:t>
            </a:r>
          </a:p>
          <a:p>
            <a:pPr algn="ctr"/>
            <a:r>
              <a:rPr lang="es-MX" sz="1400" b="1" dirty="0" smtClean="0"/>
              <a:t>Califica</a:t>
            </a:r>
            <a:endParaRPr lang="es-MX" sz="1600" dirty="0"/>
          </a:p>
        </p:txBody>
      </p:sp>
      <p:sp>
        <p:nvSpPr>
          <p:cNvPr id="12" name="CuadroTexto 11"/>
          <p:cNvSpPr txBox="1"/>
          <p:nvPr/>
        </p:nvSpPr>
        <p:spPr>
          <a:xfrm>
            <a:off x="6553035" y="890717"/>
            <a:ext cx="2392806" cy="954107"/>
          </a:xfrm>
          <a:prstGeom prst="rect">
            <a:avLst/>
          </a:prstGeom>
          <a:noFill/>
        </p:spPr>
        <p:txBody>
          <a:bodyPr wrap="square" rtlCol="0">
            <a:spAutoFit/>
          </a:bodyPr>
          <a:lstStyle/>
          <a:p>
            <a:pPr algn="ctr"/>
            <a:r>
              <a:rPr lang="es-MX" sz="1400" b="1" dirty="0" smtClean="0"/>
              <a:t>Elaboración y Remisión del Informe de Presunta Responsabilidad Administrativa</a:t>
            </a:r>
            <a:endParaRPr lang="es-MX" sz="1400" b="1" dirty="0"/>
          </a:p>
        </p:txBody>
      </p:sp>
      <p:grpSp>
        <p:nvGrpSpPr>
          <p:cNvPr id="13" name="Grupo 12"/>
          <p:cNvGrpSpPr/>
          <p:nvPr/>
        </p:nvGrpSpPr>
        <p:grpSpPr>
          <a:xfrm>
            <a:off x="7071612" y="2158482"/>
            <a:ext cx="1810868" cy="2422646"/>
            <a:chOff x="4623131" y="1532184"/>
            <a:chExt cx="1810868" cy="3074301"/>
          </a:xfrm>
        </p:grpSpPr>
        <p:sp>
          <p:nvSpPr>
            <p:cNvPr id="14" name="Rectángulo 13"/>
            <p:cNvSpPr/>
            <p:nvPr/>
          </p:nvSpPr>
          <p:spPr>
            <a:xfrm>
              <a:off x="4623131" y="1532184"/>
              <a:ext cx="1805554" cy="15826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CuadroTexto 14"/>
            <p:cNvSpPr txBox="1"/>
            <p:nvPr/>
          </p:nvSpPr>
          <p:spPr>
            <a:xfrm>
              <a:off x="4628445" y="1532184"/>
              <a:ext cx="1805554" cy="30743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57150" lvl="1" indent="-57150" algn="just" defTabSz="466725">
                <a:lnSpc>
                  <a:spcPct val="90000"/>
                </a:lnSpc>
                <a:spcBef>
                  <a:spcPct val="0"/>
                </a:spcBef>
                <a:spcAft>
                  <a:spcPct val="15000"/>
                </a:spcAft>
                <a:buChar char="••"/>
              </a:pPr>
              <a:r>
                <a:rPr lang="es-ES" sz="1050" dirty="0" smtClean="0"/>
                <a:t>Elabora el </a:t>
              </a:r>
              <a:r>
                <a:rPr lang="es-ES" sz="1050" b="1" u="sng" dirty="0" smtClean="0">
                  <a:solidFill>
                    <a:srgbClr val="00B050"/>
                  </a:solidFill>
                </a:rPr>
                <a:t>IPRA</a:t>
              </a:r>
              <a:r>
                <a:rPr lang="es-ES" sz="1050" dirty="0" smtClean="0"/>
                <a:t>, estableciendo los </a:t>
              </a:r>
              <a:r>
                <a:rPr lang="es-ES" sz="1050" b="1" u="sng" dirty="0" smtClean="0">
                  <a:solidFill>
                    <a:srgbClr val="00B050"/>
                  </a:solidFill>
                </a:rPr>
                <a:t>argumentos legales</a:t>
              </a:r>
              <a:r>
                <a:rPr lang="es-ES" sz="1050" dirty="0" smtClean="0"/>
                <a:t> en que se sustentará la existencia de la falta administrativa  y la presunta responsabilidad, </a:t>
              </a:r>
              <a:r>
                <a:rPr lang="es-ES" sz="1050" b="1" u="sng" dirty="0" smtClean="0">
                  <a:solidFill>
                    <a:srgbClr val="2DB944"/>
                  </a:solidFill>
                </a:rPr>
                <a:t>relacionándolos con las pruebas </a:t>
              </a:r>
              <a:r>
                <a:rPr lang="es-ES" sz="1050" dirty="0" smtClean="0"/>
                <a:t>que se ofrecerán en el proceso de substanciación, para lo cual </a:t>
              </a:r>
              <a:r>
                <a:rPr lang="es-ES" sz="1050" dirty="0" smtClean="0">
                  <a:solidFill>
                    <a:srgbClr val="00204E"/>
                  </a:solidFill>
                </a:rPr>
                <a:t>elaborará y acompañará </a:t>
              </a:r>
              <a:r>
                <a:rPr lang="es-ES" sz="1050" b="1" u="sng" dirty="0" smtClean="0">
                  <a:solidFill>
                    <a:srgbClr val="00B050"/>
                  </a:solidFill>
                </a:rPr>
                <a:t>el expediente de presunta responsabilidad administrativa</a:t>
              </a:r>
              <a:r>
                <a:rPr lang="es-ES" sz="1050" b="1" dirty="0" smtClean="0"/>
                <a:t>. </a:t>
              </a:r>
              <a:endParaRPr lang="es-ES" sz="1050" b="1" kern="1200" dirty="0"/>
            </a:p>
          </p:txBody>
        </p:sp>
      </p:grpSp>
      <p:sp>
        <p:nvSpPr>
          <p:cNvPr id="16" name="Marcador de número de diapositiva 15"/>
          <p:cNvSpPr>
            <a:spLocks noGrp="1"/>
          </p:cNvSpPr>
          <p:nvPr>
            <p:ph type="sldNum" sz="quarter" idx="11"/>
          </p:nvPr>
        </p:nvSpPr>
        <p:spPr/>
        <p:txBody>
          <a:bodyPr/>
          <a:lstStyle/>
          <a:p>
            <a:pPr>
              <a:defRPr/>
            </a:pPr>
            <a:r>
              <a:rPr lang="es-MX" smtClean="0"/>
              <a:t>ASF | </a:t>
            </a:r>
            <a:fld id="{D43F6A61-8F64-4239-93A6-10DAE3D53D1B}" type="slidenum">
              <a:rPr lang="es-MX" smtClean="0"/>
              <a:pPr>
                <a:defRPr/>
              </a:pPr>
              <a:t>63</a:t>
            </a:fld>
            <a:endParaRPr lang="es-MX"/>
          </a:p>
        </p:txBody>
      </p:sp>
      <p:pic>
        <p:nvPicPr>
          <p:cNvPr id="17" name="Imagen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1612" y="85955"/>
            <a:ext cx="1874229" cy="784120"/>
          </a:xfrm>
          <a:prstGeom prst="rect">
            <a:avLst/>
          </a:prstGeom>
        </p:spPr>
      </p:pic>
    </p:spTree>
    <p:extLst>
      <p:ext uri="{BB962C8B-B14F-4D97-AF65-F5344CB8AC3E}">
        <p14:creationId xmlns:p14="http://schemas.microsoft.com/office/powerpoint/2010/main" val="2311732729"/>
      </p:ext>
    </p:extLst>
  </p:cSld>
  <p:clrMapOvr>
    <a:masterClrMapping/>
  </p:clrMapOvr>
  <p:transition spd="slow">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2847" y="159651"/>
            <a:ext cx="8255090" cy="9891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700" kern="1200">
                <a:solidFill>
                  <a:srgbClr val="00204E"/>
                </a:solidFill>
                <a:latin typeface="Arial Black" pitchFamily="34" charset="0"/>
                <a:ea typeface="+mj-ea"/>
                <a:cs typeface="+mj-cs"/>
              </a:defRPr>
            </a:lvl1pPr>
            <a:lvl2pPr algn="l" rtl="0" eaLnBrk="0" fontAlgn="base" hangingPunct="0">
              <a:spcBef>
                <a:spcPct val="0"/>
              </a:spcBef>
              <a:spcAft>
                <a:spcPct val="0"/>
              </a:spcAft>
              <a:defRPr sz="2700">
                <a:solidFill>
                  <a:srgbClr val="00204E"/>
                </a:solidFill>
                <a:latin typeface="Arial Black" pitchFamily="34" charset="0"/>
              </a:defRPr>
            </a:lvl2pPr>
            <a:lvl3pPr algn="l" rtl="0" eaLnBrk="0" fontAlgn="base" hangingPunct="0">
              <a:spcBef>
                <a:spcPct val="0"/>
              </a:spcBef>
              <a:spcAft>
                <a:spcPct val="0"/>
              </a:spcAft>
              <a:defRPr sz="2700">
                <a:solidFill>
                  <a:srgbClr val="00204E"/>
                </a:solidFill>
                <a:latin typeface="Arial Black" pitchFamily="34" charset="0"/>
              </a:defRPr>
            </a:lvl3pPr>
            <a:lvl4pPr algn="l" rtl="0" eaLnBrk="0" fontAlgn="base" hangingPunct="0">
              <a:spcBef>
                <a:spcPct val="0"/>
              </a:spcBef>
              <a:spcAft>
                <a:spcPct val="0"/>
              </a:spcAft>
              <a:defRPr sz="2700">
                <a:solidFill>
                  <a:srgbClr val="00204E"/>
                </a:solidFill>
                <a:latin typeface="Arial Black" pitchFamily="34" charset="0"/>
              </a:defRPr>
            </a:lvl4pPr>
            <a:lvl5pPr algn="l" rtl="0" eaLnBrk="0" fontAlgn="base" hangingPunct="0">
              <a:spcBef>
                <a:spcPct val="0"/>
              </a:spcBef>
              <a:spcAft>
                <a:spcPct val="0"/>
              </a:spcAft>
              <a:defRPr sz="2700">
                <a:solidFill>
                  <a:srgbClr val="00204E"/>
                </a:solidFill>
                <a:latin typeface="Arial Black" pitchFamily="34" charset="0"/>
              </a:defRPr>
            </a:lvl5pPr>
            <a:lvl6pPr marL="342900" algn="l" rtl="0" fontAlgn="base">
              <a:spcBef>
                <a:spcPct val="0"/>
              </a:spcBef>
              <a:spcAft>
                <a:spcPct val="0"/>
              </a:spcAft>
              <a:defRPr sz="2700">
                <a:solidFill>
                  <a:srgbClr val="00204E"/>
                </a:solidFill>
                <a:latin typeface="Arial Black" pitchFamily="34" charset="0"/>
              </a:defRPr>
            </a:lvl6pPr>
            <a:lvl7pPr marL="685800" algn="l" rtl="0" fontAlgn="base">
              <a:spcBef>
                <a:spcPct val="0"/>
              </a:spcBef>
              <a:spcAft>
                <a:spcPct val="0"/>
              </a:spcAft>
              <a:defRPr sz="2700">
                <a:solidFill>
                  <a:srgbClr val="00204E"/>
                </a:solidFill>
                <a:latin typeface="Arial Black" pitchFamily="34" charset="0"/>
              </a:defRPr>
            </a:lvl7pPr>
            <a:lvl8pPr marL="1028700" algn="l" rtl="0" fontAlgn="base">
              <a:spcBef>
                <a:spcPct val="0"/>
              </a:spcBef>
              <a:spcAft>
                <a:spcPct val="0"/>
              </a:spcAft>
              <a:defRPr sz="2700">
                <a:solidFill>
                  <a:srgbClr val="00204E"/>
                </a:solidFill>
                <a:latin typeface="Arial Black" pitchFamily="34" charset="0"/>
              </a:defRPr>
            </a:lvl8pPr>
            <a:lvl9pPr marL="1371600" algn="l" rtl="0" fontAlgn="base">
              <a:spcBef>
                <a:spcPct val="0"/>
              </a:spcBef>
              <a:spcAft>
                <a:spcPct val="0"/>
              </a:spcAft>
              <a:defRPr sz="2700">
                <a:solidFill>
                  <a:srgbClr val="00204E"/>
                </a:solidFill>
                <a:latin typeface="Arial Black" pitchFamily="34" charset="0"/>
              </a:defRPr>
            </a:lvl9pPr>
          </a:lstStyle>
          <a:p>
            <a:endParaRPr lang="es-MX" sz="2400" b="1" dirty="0" smtClean="0">
              <a:solidFill>
                <a:schemeClr val="accent3">
                  <a:lumMod val="75000"/>
                </a:schemeClr>
              </a:solidFill>
            </a:endParaRPr>
          </a:p>
          <a:p>
            <a:r>
              <a:rPr lang="es-MX" sz="2400" b="1" dirty="0" smtClean="0">
                <a:solidFill>
                  <a:schemeClr val="accent3">
                    <a:lumMod val="75000"/>
                  </a:schemeClr>
                </a:solidFill>
              </a:rPr>
              <a:t>PROCEDIMIENTO DE SUBSTANCIACIÓN</a:t>
            </a:r>
            <a:endPar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03" y="3229536"/>
            <a:ext cx="1705209" cy="2989305"/>
          </a:xfrm>
          <a:prstGeom prst="rect">
            <a:avLst/>
          </a:prstGeom>
        </p:spPr>
      </p:pic>
      <p:grpSp>
        <p:nvGrpSpPr>
          <p:cNvPr id="24" name="Grupo 23"/>
          <p:cNvGrpSpPr/>
          <p:nvPr/>
        </p:nvGrpSpPr>
        <p:grpSpPr>
          <a:xfrm>
            <a:off x="143531" y="1228235"/>
            <a:ext cx="1488058" cy="1392398"/>
            <a:chOff x="4057736" y="464398"/>
            <a:chExt cx="1860113" cy="1860113"/>
          </a:xfrm>
        </p:grpSpPr>
        <p:sp>
          <p:nvSpPr>
            <p:cNvPr id="25" name="Elipse 24"/>
            <p:cNvSpPr/>
            <p:nvPr/>
          </p:nvSpPr>
          <p:spPr>
            <a:xfrm>
              <a:off x="4057736" y="464398"/>
              <a:ext cx="1860113" cy="186011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ipse 4"/>
            <p:cNvSpPr txBox="1"/>
            <p:nvPr/>
          </p:nvSpPr>
          <p:spPr>
            <a:xfrm>
              <a:off x="4330143" y="736805"/>
              <a:ext cx="1315299" cy="1315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2000" b="1" dirty="0" smtClean="0"/>
                <a:t>DGI</a:t>
              </a:r>
            </a:p>
            <a:p>
              <a:pPr lvl="0" algn="ctr" defTabSz="622300">
                <a:lnSpc>
                  <a:spcPct val="90000"/>
                </a:lnSpc>
                <a:spcBef>
                  <a:spcPct val="0"/>
                </a:spcBef>
                <a:spcAft>
                  <a:spcPct val="35000"/>
                </a:spcAft>
              </a:pPr>
              <a:r>
                <a:rPr lang="es-ES" sz="1050" dirty="0" smtClean="0"/>
                <a:t>Envía IPRA y Expediente</a:t>
              </a:r>
              <a:endParaRPr lang="es-ES" sz="1200" kern="1200" dirty="0" smtClean="0"/>
            </a:p>
          </p:txBody>
        </p:sp>
      </p:grpSp>
      <p:sp>
        <p:nvSpPr>
          <p:cNvPr id="14" name="Elipse 13"/>
          <p:cNvSpPr/>
          <p:nvPr/>
        </p:nvSpPr>
        <p:spPr>
          <a:xfrm>
            <a:off x="2229018" y="1025968"/>
            <a:ext cx="1760324" cy="1745278"/>
          </a:xfrm>
          <a:prstGeom prst="ellipse">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Elipse 4"/>
          <p:cNvSpPr txBox="1"/>
          <p:nvPr/>
        </p:nvSpPr>
        <p:spPr>
          <a:xfrm>
            <a:off x="2512369" y="1592573"/>
            <a:ext cx="1193621" cy="8451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b="1" dirty="0" smtClean="0"/>
              <a:t>DGSUB</a:t>
            </a:r>
          </a:p>
          <a:p>
            <a:pPr lvl="0" algn="just" defTabSz="622300">
              <a:lnSpc>
                <a:spcPct val="90000"/>
              </a:lnSpc>
              <a:spcAft>
                <a:spcPct val="35000"/>
              </a:spcAft>
            </a:pPr>
            <a:r>
              <a:rPr lang="es-ES" sz="1100" dirty="0" smtClean="0"/>
              <a:t>Recibe IPRA y Expediente, </a:t>
            </a:r>
            <a:r>
              <a:rPr lang="es-ES" sz="1100" b="1" dirty="0" smtClean="0"/>
              <a:t>y r</a:t>
            </a:r>
            <a:r>
              <a:rPr lang="es-ES" sz="1100" dirty="0" smtClean="0"/>
              <a:t>ealiza </a:t>
            </a:r>
            <a:r>
              <a:rPr lang="es-ES" sz="1100" dirty="0"/>
              <a:t>el análisis jurídico </a:t>
            </a:r>
            <a:r>
              <a:rPr lang="es-ES" sz="1100" dirty="0" smtClean="0"/>
              <a:t>de los mismos</a:t>
            </a:r>
            <a:r>
              <a:rPr lang="es-ES" sz="1100" dirty="0"/>
              <a:t>.</a:t>
            </a:r>
          </a:p>
          <a:p>
            <a:pPr lvl="0" algn="ctr" defTabSz="622300">
              <a:lnSpc>
                <a:spcPct val="90000"/>
              </a:lnSpc>
              <a:spcBef>
                <a:spcPct val="0"/>
              </a:spcBef>
              <a:spcAft>
                <a:spcPct val="35000"/>
              </a:spcAft>
            </a:pPr>
            <a:endParaRPr lang="es-ES" sz="1600" kern="1200" dirty="0" smtClean="0"/>
          </a:p>
        </p:txBody>
      </p:sp>
      <p:graphicFrame>
        <p:nvGraphicFramePr>
          <p:cNvPr id="29" name="Diagrama 28"/>
          <p:cNvGraphicFramePr/>
          <p:nvPr>
            <p:extLst>
              <p:ext uri="{D42A27DB-BD31-4B8C-83A1-F6EECF244321}">
                <p14:modId xmlns:p14="http://schemas.microsoft.com/office/powerpoint/2010/main" val="1493920831"/>
              </p:ext>
            </p:extLst>
          </p:nvPr>
        </p:nvGraphicFramePr>
        <p:xfrm>
          <a:off x="3612912" y="1556792"/>
          <a:ext cx="6431696" cy="4662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Elipse 29"/>
          <p:cNvSpPr/>
          <p:nvPr/>
        </p:nvSpPr>
        <p:spPr>
          <a:xfrm>
            <a:off x="1907704" y="3262851"/>
            <a:ext cx="2190708" cy="205677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Elipse 4"/>
          <p:cNvSpPr txBox="1"/>
          <p:nvPr/>
        </p:nvSpPr>
        <p:spPr>
          <a:xfrm>
            <a:off x="2067107" y="3664365"/>
            <a:ext cx="1944216" cy="1200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b="1" kern="1200" dirty="0" smtClean="0"/>
              <a:t>DGSUB</a:t>
            </a:r>
            <a:endParaRPr lang="es-ES" sz="900" b="1" kern="1200" dirty="0"/>
          </a:p>
          <a:p>
            <a:pPr algn="just" defTabSz="622300">
              <a:lnSpc>
                <a:spcPct val="90000"/>
              </a:lnSpc>
              <a:spcAft>
                <a:spcPct val="35000"/>
              </a:spcAft>
            </a:pPr>
            <a:r>
              <a:rPr lang="es-ES" sz="1100" dirty="0" smtClean="0"/>
              <a:t>Tiene </a:t>
            </a:r>
            <a:r>
              <a:rPr lang="es-ES" sz="1100" dirty="0"/>
              <a:t>3 días para </a:t>
            </a:r>
            <a:r>
              <a:rPr lang="es-ES" sz="1100" b="1" u="sng" dirty="0" smtClean="0">
                <a:solidFill>
                  <a:schemeClr val="bg1"/>
                </a:solidFill>
              </a:rPr>
              <a:t>determinar si se cumplen con los requisitos de Ley</a:t>
            </a:r>
            <a:r>
              <a:rPr lang="es-ES" sz="1100" dirty="0" smtClean="0">
                <a:solidFill>
                  <a:schemeClr val="bg1"/>
                </a:solidFill>
              </a:rPr>
              <a:t> </a:t>
            </a:r>
            <a:r>
              <a:rPr lang="es-ES" sz="1100" dirty="0" smtClean="0"/>
              <a:t>y de Procedencia, y para acordar en alguno de los sentidos siguientes:</a:t>
            </a:r>
            <a:endParaRPr lang="es-ES" sz="1100" dirty="0"/>
          </a:p>
          <a:p>
            <a:pPr lvl="0" algn="ctr" defTabSz="622300">
              <a:lnSpc>
                <a:spcPct val="90000"/>
              </a:lnSpc>
              <a:spcBef>
                <a:spcPct val="0"/>
              </a:spcBef>
              <a:spcAft>
                <a:spcPct val="35000"/>
              </a:spcAft>
            </a:pPr>
            <a:endParaRPr lang="es-ES" sz="1100" kern="1200" dirty="0" smtClean="0"/>
          </a:p>
        </p:txBody>
      </p:sp>
      <p:sp>
        <p:nvSpPr>
          <p:cNvPr id="16" name="Abrir llave 15"/>
          <p:cNvSpPr/>
          <p:nvPr/>
        </p:nvSpPr>
        <p:spPr>
          <a:xfrm>
            <a:off x="4130392" y="1924681"/>
            <a:ext cx="682324" cy="4104456"/>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a:p>
        </p:txBody>
      </p:sp>
      <p:sp>
        <p:nvSpPr>
          <p:cNvPr id="17" name="Flecha derecha 16"/>
          <p:cNvSpPr/>
          <p:nvPr/>
        </p:nvSpPr>
        <p:spPr>
          <a:xfrm>
            <a:off x="1706615" y="1758730"/>
            <a:ext cx="497416" cy="492653"/>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Flecha abajo 31"/>
          <p:cNvSpPr/>
          <p:nvPr/>
        </p:nvSpPr>
        <p:spPr>
          <a:xfrm>
            <a:off x="2694233" y="2868132"/>
            <a:ext cx="596811" cy="304592"/>
          </a:xfrm>
          <a:prstGeom prst="downArrow">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Marcador de número de diapositiva 32"/>
          <p:cNvSpPr>
            <a:spLocks noGrp="1"/>
          </p:cNvSpPr>
          <p:nvPr>
            <p:ph type="sldNum" sz="quarter" idx="11"/>
          </p:nvPr>
        </p:nvSpPr>
        <p:spPr/>
        <p:txBody>
          <a:bodyPr/>
          <a:lstStyle/>
          <a:p>
            <a:pPr>
              <a:defRPr/>
            </a:pPr>
            <a:r>
              <a:rPr lang="es-MX" smtClean="0"/>
              <a:t>ASF | </a:t>
            </a:r>
            <a:fld id="{D43F6A61-8F64-4239-93A6-10DAE3D53D1B}" type="slidenum">
              <a:rPr lang="es-MX" smtClean="0"/>
              <a:pPr>
                <a:defRPr/>
              </a:pPr>
              <a:t>64</a:t>
            </a:fld>
            <a:endParaRPr lang="es-MX"/>
          </a:p>
        </p:txBody>
      </p:sp>
      <p:pic>
        <p:nvPicPr>
          <p:cNvPr id="19" name="Imagen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216" y="-7342"/>
            <a:ext cx="1622368" cy="841929"/>
          </a:xfrm>
          <a:prstGeom prst="rect">
            <a:avLst/>
          </a:prstGeom>
        </p:spPr>
      </p:pic>
    </p:spTree>
    <p:extLst>
      <p:ext uri="{BB962C8B-B14F-4D97-AF65-F5344CB8AC3E}">
        <p14:creationId xmlns:p14="http://schemas.microsoft.com/office/powerpoint/2010/main" val="3044589766"/>
      </p:ext>
    </p:extLst>
  </p:cSld>
  <p:clrMapOvr>
    <a:masterClrMapping/>
  </p:clrMapOvr>
  <p:transition spd="slow">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433088"/>
            <a:ext cx="7329487" cy="634082"/>
          </a:xfrm>
        </p:spPr>
        <p:txBody>
          <a:bodyPr/>
          <a:lstStyle/>
          <a:p>
            <a:r>
              <a:rPr lang="es-MX" sz="2400" dirty="0"/>
              <a:t>PROCEDIMIENTO DE SUBSTANCIACIÓN</a:t>
            </a:r>
          </a:p>
        </p:txBody>
      </p:sp>
      <p:graphicFrame>
        <p:nvGraphicFramePr>
          <p:cNvPr id="5" name="Marcador de contenido 4"/>
          <p:cNvGraphicFramePr>
            <a:graphicFrameLocks noGrp="1"/>
          </p:cNvGraphicFramePr>
          <p:nvPr>
            <p:ph idx="1"/>
            <p:extLst/>
          </p:nvPr>
        </p:nvGraphicFramePr>
        <p:xfrm>
          <a:off x="457200" y="1124744"/>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descr="Resultado de imagen para imagen de document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927" y="1143681"/>
            <a:ext cx="1778817" cy="156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Resultado de imagen para imagen de document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872" y="2924945"/>
            <a:ext cx="1758925"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Resultado de imagen para tribunal de justicia fiscal y ad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227" y="4669696"/>
            <a:ext cx="3809742" cy="156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número de diapositiva 7"/>
          <p:cNvSpPr>
            <a:spLocks noGrp="1"/>
          </p:cNvSpPr>
          <p:nvPr>
            <p:ph type="sldNum" sz="quarter" idx="11"/>
          </p:nvPr>
        </p:nvSpPr>
        <p:spPr/>
        <p:txBody>
          <a:bodyPr/>
          <a:lstStyle/>
          <a:p>
            <a:pPr>
              <a:defRPr/>
            </a:pPr>
            <a:r>
              <a:rPr lang="es-MX" dirty="0" smtClean="0"/>
              <a:t>ASF | </a:t>
            </a:r>
            <a:fld id="{D43F6A61-8F64-4239-93A6-10DAE3D53D1B}" type="slidenum">
              <a:rPr lang="es-MX" smtClean="0"/>
              <a:pPr>
                <a:defRPr/>
              </a:pPr>
              <a:t>65</a:t>
            </a:fld>
            <a:endParaRPr lang="es-MX" dirty="0"/>
          </a:p>
        </p:txBody>
      </p:sp>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6296" y="254028"/>
            <a:ext cx="1622368" cy="841929"/>
          </a:xfrm>
          <a:prstGeom prst="rect">
            <a:avLst/>
          </a:prstGeom>
        </p:spPr>
      </p:pic>
    </p:spTree>
    <p:extLst>
      <p:ext uri="{BB962C8B-B14F-4D97-AF65-F5344CB8AC3E}">
        <p14:creationId xmlns:p14="http://schemas.microsoft.com/office/powerpoint/2010/main" val="140724022"/>
      </p:ext>
    </p:extLst>
  </p:cSld>
  <p:clrMapOvr>
    <a:masterClrMapping/>
  </p:clrMapOvr>
  <p:transition spd="slow">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38935" y="279566"/>
            <a:ext cx="8829675" cy="9171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700" kern="1200">
                <a:solidFill>
                  <a:srgbClr val="00204E"/>
                </a:solidFill>
                <a:latin typeface="Arial Black" pitchFamily="34" charset="0"/>
                <a:ea typeface="+mj-ea"/>
                <a:cs typeface="+mj-cs"/>
              </a:defRPr>
            </a:lvl1pPr>
            <a:lvl2pPr algn="l" rtl="0" eaLnBrk="0" fontAlgn="base" hangingPunct="0">
              <a:spcBef>
                <a:spcPct val="0"/>
              </a:spcBef>
              <a:spcAft>
                <a:spcPct val="0"/>
              </a:spcAft>
              <a:defRPr sz="2700">
                <a:solidFill>
                  <a:srgbClr val="00204E"/>
                </a:solidFill>
                <a:latin typeface="Arial Black" pitchFamily="34" charset="0"/>
              </a:defRPr>
            </a:lvl2pPr>
            <a:lvl3pPr algn="l" rtl="0" eaLnBrk="0" fontAlgn="base" hangingPunct="0">
              <a:spcBef>
                <a:spcPct val="0"/>
              </a:spcBef>
              <a:spcAft>
                <a:spcPct val="0"/>
              </a:spcAft>
              <a:defRPr sz="2700">
                <a:solidFill>
                  <a:srgbClr val="00204E"/>
                </a:solidFill>
                <a:latin typeface="Arial Black" pitchFamily="34" charset="0"/>
              </a:defRPr>
            </a:lvl3pPr>
            <a:lvl4pPr algn="l" rtl="0" eaLnBrk="0" fontAlgn="base" hangingPunct="0">
              <a:spcBef>
                <a:spcPct val="0"/>
              </a:spcBef>
              <a:spcAft>
                <a:spcPct val="0"/>
              </a:spcAft>
              <a:defRPr sz="2700">
                <a:solidFill>
                  <a:srgbClr val="00204E"/>
                </a:solidFill>
                <a:latin typeface="Arial Black" pitchFamily="34" charset="0"/>
              </a:defRPr>
            </a:lvl4pPr>
            <a:lvl5pPr algn="l" rtl="0" eaLnBrk="0" fontAlgn="base" hangingPunct="0">
              <a:spcBef>
                <a:spcPct val="0"/>
              </a:spcBef>
              <a:spcAft>
                <a:spcPct val="0"/>
              </a:spcAft>
              <a:defRPr sz="2700">
                <a:solidFill>
                  <a:srgbClr val="00204E"/>
                </a:solidFill>
                <a:latin typeface="Arial Black" pitchFamily="34" charset="0"/>
              </a:defRPr>
            </a:lvl5pPr>
            <a:lvl6pPr marL="342900" algn="l" rtl="0" fontAlgn="base">
              <a:spcBef>
                <a:spcPct val="0"/>
              </a:spcBef>
              <a:spcAft>
                <a:spcPct val="0"/>
              </a:spcAft>
              <a:defRPr sz="2700">
                <a:solidFill>
                  <a:srgbClr val="00204E"/>
                </a:solidFill>
                <a:latin typeface="Arial Black" pitchFamily="34" charset="0"/>
              </a:defRPr>
            </a:lvl6pPr>
            <a:lvl7pPr marL="685800" algn="l" rtl="0" fontAlgn="base">
              <a:spcBef>
                <a:spcPct val="0"/>
              </a:spcBef>
              <a:spcAft>
                <a:spcPct val="0"/>
              </a:spcAft>
              <a:defRPr sz="2700">
                <a:solidFill>
                  <a:srgbClr val="00204E"/>
                </a:solidFill>
                <a:latin typeface="Arial Black" pitchFamily="34" charset="0"/>
              </a:defRPr>
            </a:lvl7pPr>
            <a:lvl8pPr marL="1028700" algn="l" rtl="0" fontAlgn="base">
              <a:spcBef>
                <a:spcPct val="0"/>
              </a:spcBef>
              <a:spcAft>
                <a:spcPct val="0"/>
              </a:spcAft>
              <a:defRPr sz="2700">
                <a:solidFill>
                  <a:srgbClr val="00204E"/>
                </a:solidFill>
                <a:latin typeface="Arial Black" pitchFamily="34" charset="0"/>
              </a:defRPr>
            </a:lvl8pPr>
            <a:lvl9pPr marL="1371600" algn="l" rtl="0" fontAlgn="base">
              <a:spcBef>
                <a:spcPct val="0"/>
              </a:spcBef>
              <a:spcAft>
                <a:spcPct val="0"/>
              </a:spcAft>
              <a:defRPr sz="2700">
                <a:solidFill>
                  <a:srgbClr val="00204E"/>
                </a:solidFill>
                <a:latin typeface="Arial Black" pitchFamily="34" charset="0"/>
              </a:defRPr>
            </a:lvl9pPr>
          </a:lstStyle>
          <a:p>
            <a:pPr algn="ctr"/>
            <a:r>
              <a:rPr lang="es-MX" sz="2800" b="1" dirty="0" smtClean="0">
                <a:solidFill>
                  <a:schemeClr val="accent3">
                    <a:lumMod val="75000"/>
                  </a:schemeClr>
                </a:solidFill>
              </a:rPr>
              <a:t>Sanciones para faltas de Servidores Públicos y Particulares</a:t>
            </a:r>
            <a:endParaRPr lang="es-MX"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4" name="Grupo 23"/>
          <p:cNvGrpSpPr/>
          <p:nvPr/>
        </p:nvGrpSpPr>
        <p:grpSpPr>
          <a:xfrm>
            <a:off x="579285" y="1167371"/>
            <a:ext cx="1324040" cy="1296144"/>
            <a:chOff x="4057736" y="464398"/>
            <a:chExt cx="1860113" cy="1860113"/>
          </a:xfrm>
        </p:grpSpPr>
        <p:sp>
          <p:nvSpPr>
            <p:cNvPr id="25" name="Elipse 24"/>
            <p:cNvSpPr/>
            <p:nvPr/>
          </p:nvSpPr>
          <p:spPr>
            <a:xfrm>
              <a:off x="4057736" y="464398"/>
              <a:ext cx="1860113" cy="186011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ipse 4"/>
            <p:cNvSpPr txBox="1"/>
            <p:nvPr/>
          </p:nvSpPr>
          <p:spPr>
            <a:xfrm>
              <a:off x="4330143" y="736805"/>
              <a:ext cx="1315299" cy="1315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2000" dirty="0" smtClean="0"/>
                <a:t>DGSUB</a:t>
              </a:r>
              <a:endParaRPr lang="es-ES" sz="2000" kern="1200" dirty="0" smtClean="0"/>
            </a:p>
          </p:txBody>
        </p:sp>
      </p:grpSp>
      <p:sp>
        <p:nvSpPr>
          <p:cNvPr id="45" name="CuadroTexto 44"/>
          <p:cNvSpPr txBox="1"/>
          <p:nvPr/>
        </p:nvSpPr>
        <p:spPr>
          <a:xfrm>
            <a:off x="395536" y="2492896"/>
            <a:ext cx="2088232" cy="1169551"/>
          </a:xfrm>
          <a:prstGeom prst="rect">
            <a:avLst/>
          </a:prstGeom>
          <a:noFill/>
        </p:spPr>
        <p:txBody>
          <a:bodyPr wrap="square" rtlCol="0">
            <a:spAutoFit/>
          </a:bodyPr>
          <a:lstStyle/>
          <a:p>
            <a:pPr algn="ctr"/>
            <a:r>
              <a:rPr lang="es-ES" sz="1400" b="1" dirty="0"/>
              <a:t>Envía autos originales del EPRA para continuar con substanciación y resolución del PRA</a:t>
            </a:r>
            <a:r>
              <a:rPr lang="es-ES" sz="1400" b="1" dirty="0" smtClean="0"/>
              <a:t>.</a:t>
            </a:r>
            <a:endParaRPr lang="es-ES" sz="1400" b="1" dirty="0"/>
          </a:p>
        </p:txBody>
      </p:sp>
      <p:sp>
        <p:nvSpPr>
          <p:cNvPr id="46" name="CuadroTexto 45"/>
          <p:cNvSpPr txBox="1"/>
          <p:nvPr/>
        </p:nvSpPr>
        <p:spPr>
          <a:xfrm>
            <a:off x="4572000" y="2713603"/>
            <a:ext cx="1802250" cy="369332"/>
          </a:xfrm>
          <a:prstGeom prst="rect">
            <a:avLst/>
          </a:prstGeom>
          <a:noFill/>
        </p:spPr>
        <p:txBody>
          <a:bodyPr wrap="square" rtlCol="0">
            <a:spAutoFit/>
          </a:bodyPr>
          <a:lstStyle/>
          <a:p>
            <a:r>
              <a:rPr lang="es-ES" b="1" u="sng" dirty="0" smtClean="0"/>
              <a:t>RESOLUCIÓN</a:t>
            </a:r>
            <a:endParaRPr lang="es-ES" b="1" u="sng" dirty="0"/>
          </a:p>
        </p:txBody>
      </p:sp>
      <p:cxnSp>
        <p:nvCxnSpPr>
          <p:cNvPr id="48" name="Conector recto de flecha 47"/>
          <p:cNvCxnSpPr/>
          <p:nvPr/>
        </p:nvCxnSpPr>
        <p:spPr>
          <a:xfrm>
            <a:off x="5262358" y="2189320"/>
            <a:ext cx="0" cy="4959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aphicFrame>
        <p:nvGraphicFramePr>
          <p:cNvPr id="49" name="Diagrama 48"/>
          <p:cNvGraphicFramePr/>
          <p:nvPr>
            <p:extLst>
              <p:ext uri="{D42A27DB-BD31-4B8C-83A1-F6EECF244321}">
                <p14:modId xmlns:p14="http://schemas.microsoft.com/office/powerpoint/2010/main" val="2993931452"/>
              </p:ext>
            </p:extLst>
          </p:nvPr>
        </p:nvGraphicFramePr>
        <p:xfrm>
          <a:off x="2555776" y="3258681"/>
          <a:ext cx="6264696" cy="2915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4" name="Picture 10"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6030" y="1707033"/>
            <a:ext cx="2070386" cy="14339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n relacionad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6549" t="12445" r="1747" b="24444"/>
          <a:stretch/>
        </p:blipFill>
        <p:spPr bwMode="auto">
          <a:xfrm>
            <a:off x="3864406" y="1259487"/>
            <a:ext cx="2795903" cy="945377"/>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Conector recto de flecha 61"/>
          <p:cNvCxnSpPr/>
          <p:nvPr/>
        </p:nvCxnSpPr>
        <p:spPr>
          <a:xfrm flipV="1">
            <a:off x="2051720" y="1700808"/>
            <a:ext cx="1584176" cy="72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1"/>
          </p:nvPr>
        </p:nvSpPr>
        <p:spPr/>
        <p:txBody>
          <a:bodyPr/>
          <a:lstStyle/>
          <a:p>
            <a:pPr>
              <a:defRPr/>
            </a:pPr>
            <a:r>
              <a:rPr lang="es-MX" smtClean="0"/>
              <a:t>ASF | </a:t>
            </a:r>
            <a:fld id="{D43F6A61-8F64-4239-93A6-10DAE3D53D1B}" type="slidenum">
              <a:rPr lang="es-MX" smtClean="0"/>
              <a:pPr>
                <a:defRPr/>
              </a:pPr>
              <a:t>66</a:t>
            </a:fld>
            <a:endParaRPr lang="es-MX"/>
          </a:p>
        </p:txBody>
      </p:sp>
    </p:spTree>
    <p:extLst>
      <p:ext uri="{BB962C8B-B14F-4D97-AF65-F5344CB8AC3E}">
        <p14:creationId xmlns:p14="http://schemas.microsoft.com/office/powerpoint/2010/main" val="120033672"/>
      </p:ext>
    </p:extLst>
  </p:cSld>
  <p:clrMapOvr>
    <a:masterClrMapping/>
  </p:clrMapOvr>
  <p:transition spd="slow">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500034" y="1556792"/>
            <a:ext cx="8320438" cy="2736304"/>
          </a:xfrm>
        </p:spPr>
        <p:txBody>
          <a:bodyPr/>
          <a:lstStyle/>
          <a:p>
            <a:pPr algn="ctr" eaLnBrk="1" hangingPunct="1"/>
            <a:r>
              <a:rPr lang="es-MX" sz="4400" dirty="0" smtClean="0"/>
              <a:t>IV. </a:t>
            </a:r>
            <a:r>
              <a:rPr lang="es-MX" sz="4400" b="1" dirty="0"/>
              <a:t>NUEVAS ATRIBUCIONES </a:t>
            </a:r>
            <a:r>
              <a:rPr lang="es-MX" sz="4400" b="1" dirty="0" smtClean="0"/>
              <a:t/>
            </a:r>
            <a:br>
              <a:rPr lang="es-MX" sz="4400" b="1" dirty="0" smtClean="0"/>
            </a:br>
            <a:r>
              <a:rPr lang="es-MX" sz="4400" b="1" dirty="0" smtClean="0"/>
              <a:t>DE </a:t>
            </a:r>
            <a:r>
              <a:rPr lang="es-MX" sz="4400" b="1" dirty="0"/>
              <a:t>LA ASF</a:t>
            </a:r>
            <a:br>
              <a:rPr lang="es-MX" sz="4400" b="1" dirty="0"/>
            </a:br>
            <a:endParaRPr lang="es-MX" sz="4400" dirty="0" smtClean="0"/>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67</a:t>
            </a:fld>
            <a:endParaRPr lang="es-MX" sz="1100" b="1" dirty="0" smtClean="0">
              <a:solidFill>
                <a:schemeClr val="bg1"/>
              </a:solidFill>
            </a:endParaRPr>
          </a:p>
        </p:txBody>
      </p:sp>
    </p:spTree>
    <p:extLst>
      <p:ext uri="{BB962C8B-B14F-4D97-AF65-F5344CB8AC3E}">
        <p14:creationId xmlns:p14="http://schemas.microsoft.com/office/powerpoint/2010/main" val="1745050159"/>
      </p:ext>
    </p:extLst>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593477418"/>
              </p:ext>
            </p:extLst>
          </p:nvPr>
        </p:nvGraphicFramePr>
        <p:xfrm>
          <a:off x="1331640" y="476672"/>
          <a:ext cx="727280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68</a:t>
            </a:fld>
            <a:endParaRPr lang="es-MX">
              <a:solidFill>
                <a:prstClr val="white"/>
              </a:solidFill>
            </a:endParaRPr>
          </a:p>
        </p:txBody>
      </p:sp>
    </p:spTree>
    <p:extLst>
      <p:ext uri="{BB962C8B-B14F-4D97-AF65-F5344CB8AC3E}">
        <p14:creationId xmlns:p14="http://schemas.microsoft.com/office/powerpoint/2010/main" val="63069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420388805"/>
              </p:ext>
            </p:extLst>
          </p:nvPr>
        </p:nvGraphicFramePr>
        <p:xfrm>
          <a:off x="323528" y="260648"/>
          <a:ext cx="8424935" cy="5740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nvPr>
        </p:nvGraphicFramePr>
        <p:xfrm>
          <a:off x="1303712" y="4875619"/>
          <a:ext cx="6536577" cy="4822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69</a:t>
            </a:fld>
            <a:endParaRPr lang="es-MX">
              <a:solidFill>
                <a:prstClr val="white"/>
              </a:solidFill>
            </a:endParaRPr>
          </a:p>
        </p:txBody>
      </p:sp>
    </p:spTree>
    <p:extLst>
      <p:ext uri="{BB962C8B-B14F-4D97-AF65-F5344CB8AC3E}">
        <p14:creationId xmlns:p14="http://schemas.microsoft.com/office/powerpoint/2010/main" val="366904585"/>
      </p:ext>
    </p:extLst>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732280149"/>
              </p:ext>
            </p:extLst>
          </p:nvPr>
        </p:nvGraphicFramePr>
        <p:xfrm>
          <a:off x="467544" y="260648"/>
          <a:ext cx="8280920" cy="573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7</a:t>
            </a:fld>
            <a:endParaRPr lang="es-MX" dirty="0" smtClean="0"/>
          </a:p>
        </p:txBody>
      </p:sp>
      <p:graphicFrame>
        <p:nvGraphicFramePr>
          <p:cNvPr id="7" name="6 Diagrama"/>
          <p:cNvGraphicFramePr/>
          <p:nvPr>
            <p:extLst>
              <p:ext uri="{D42A27DB-BD31-4B8C-83A1-F6EECF244321}">
                <p14:modId xmlns:p14="http://schemas.microsoft.com/office/powerpoint/2010/main" val="3379605004"/>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66008007"/>
      </p:ext>
    </p:extLst>
  </p:cSld>
  <p:clrMapOvr>
    <a:masterClrMapping/>
  </p:clrMapOvr>
  <p:transition>
    <p:zoom dir="in"/>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043790818"/>
              </p:ext>
            </p:extLst>
          </p:nvPr>
        </p:nvGraphicFramePr>
        <p:xfrm>
          <a:off x="980220" y="260648"/>
          <a:ext cx="784025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nvPr>
        </p:nvGraphicFramePr>
        <p:xfrm>
          <a:off x="1303712" y="4875619"/>
          <a:ext cx="6536577" cy="4822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70</a:t>
            </a:fld>
            <a:endParaRPr lang="es-MX">
              <a:solidFill>
                <a:prstClr val="white"/>
              </a:solidFill>
            </a:endParaRPr>
          </a:p>
        </p:txBody>
      </p:sp>
    </p:spTree>
    <p:extLst>
      <p:ext uri="{BB962C8B-B14F-4D97-AF65-F5344CB8AC3E}">
        <p14:creationId xmlns:p14="http://schemas.microsoft.com/office/powerpoint/2010/main" val="3312586632"/>
      </p:ext>
    </p:extLst>
  </p:cSld>
  <p:clrMapOvr>
    <a:masterClrMapping/>
  </p:clrMapOvr>
  <p:transition>
    <p:blinds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722583157"/>
              </p:ext>
            </p:extLst>
          </p:nvPr>
        </p:nvGraphicFramePr>
        <p:xfrm>
          <a:off x="323528" y="476672"/>
          <a:ext cx="860444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71</a:t>
            </a:fld>
            <a:endParaRPr lang="es-MX">
              <a:solidFill>
                <a:prstClr val="white"/>
              </a:solidFill>
            </a:endParaRPr>
          </a:p>
        </p:txBody>
      </p:sp>
    </p:spTree>
    <p:extLst>
      <p:ext uri="{BB962C8B-B14F-4D97-AF65-F5344CB8AC3E}">
        <p14:creationId xmlns:p14="http://schemas.microsoft.com/office/powerpoint/2010/main" val="143058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888575600"/>
              </p:ext>
            </p:extLst>
          </p:nvPr>
        </p:nvGraphicFramePr>
        <p:xfrm>
          <a:off x="467544" y="476672"/>
          <a:ext cx="8424936"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72</a:t>
            </a:fld>
            <a:endParaRPr lang="es-MX">
              <a:solidFill>
                <a:prstClr val="white"/>
              </a:solidFill>
            </a:endParaRPr>
          </a:p>
        </p:txBody>
      </p:sp>
    </p:spTree>
    <p:extLst>
      <p:ext uri="{BB962C8B-B14F-4D97-AF65-F5344CB8AC3E}">
        <p14:creationId xmlns:p14="http://schemas.microsoft.com/office/powerpoint/2010/main" val="292890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25752194"/>
              </p:ext>
            </p:extLst>
          </p:nvPr>
        </p:nvGraphicFramePr>
        <p:xfrm>
          <a:off x="1331640" y="404664"/>
          <a:ext cx="698477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73</a:t>
            </a:fld>
            <a:endParaRPr lang="es-MX">
              <a:solidFill>
                <a:prstClr val="white"/>
              </a:solidFill>
            </a:endParaRPr>
          </a:p>
        </p:txBody>
      </p:sp>
      <p:sp>
        <p:nvSpPr>
          <p:cNvPr id="4" name="Rectángulo 3"/>
          <p:cNvSpPr/>
          <p:nvPr/>
        </p:nvSpPr>
        <p:spPr>
          <a:xfrm>
            <a:off x="2420774" y="2060848"/>
            <a:ext cx="4418454" cy="692497"/>
          </a:xfrm>
          <a:prstGeom prst="rect">
            <a:avLst/>
          </a:prstGeom>
          <a:noFill/>
        </p:spPr>
        <p:txBody>
          <a:bodyPr wrap="none" lIns="68580" tIns="34290" rIns="68580" bIns="34290">
            <a:spAutoFit/>
          </a:bodyPr>
          <a:lstStyle/>
          <a:p>
            <a:pPr algn="ctr" fontAlgn="auto">
              <a:spcBef>
                <a:spcPts val="0"/>
              </a:spcBef>
              <a:spcAft>
                <a:spcPts val="0"/>
              </a:spcAft>
            </a:pPr>
            <a:r>
              <a:rPr lang="es-ES" sz="4050" b="1" dirty="0" smtClean="0">
                <a:ln w="13462">
                  <a:solidFill>
                    <a:prstClr val="white"/>
                  </a:solidFill>
                  <a:prstDash val="solid"/>
                </a:ln>
                <a:solidFill>
                  <a:srgbClr val="00204E">
                    <a:lumMod val="85000"/>
                    <a:lumOff val="15000"/>
                  </a:srgbClr>
                </a:solidFill>
                <a:effectLst>
                  <a:outerShdw dist="38100" dir="2700000" algn="bl" rotWithShape="0">
                    <a:srgbClr val="0C6B4D"/>
                  </a:outerShdw>
                </a:effectLst>
                <a:latin typeface="Arial"/>
              </a:rPr>
              <a:t>DEUDA PÚBLICA</a:t>
            </a:r>
            <a:endParaRPr lang="es-ES" sz="4050" b="1" dirty="0">
              <a:ln w="13462">
                <a:solidFill>
                  <a:prstClr val="white"/>
                </a:solidFill>
                <a:prstDash val="solid"/>
              </a:ln>
              <a:solidFill>
                <a:srgbClr val="00204E">
                  <a:lumMod val="85000"/>
                  <a:lumOff val="15000"/>
                </a:srgbClr>
              </a:solidFill>
              <a:effectLst>
                <a:outerShdw dist="38100" dir="2700000" algn="bl" rotWithShape="0">
                  <a:srgbClr val="0C6B4D"/>
                </a:outerShdw>
              </a:effectLst>
              <a:latin typeface="Arial"/>
            </a:endParaRPr>
          </a:p>
        </p:txBody>
      </p:sp>
    </p:spTree>
    <p:extLst>
      <p:ext uri="{BB962C8B-B14F-4D97-AF65-F5344CB8AC3E}">
        <p14:creationId xmlns:p14="http://schemas.microsoft.com/office/powerpoint/2010/main" val="96941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pPr>
              <a:defRPr/>
            </a:pPr>
            <a:r>
              <a:rPr lang="es-MX" smtClean="0">
                <a:solidFill>
                  <a:prstClr val="white"/>
                </a:solidFill>
              </a:rPr>
              <a:t>ASF | </a:t>
            </a:r>
            <a:fld id="{8603EFF7-F587-4C9E-9983-F98CE40DECA5}" type="slidenum">
              <a:rPr lang="es-MX" smtClean="0">
                <a:solidFill>
                  <a:prstClr val="white"/>
                </a:solidFill>
              </a:rPr>
              <a:pPr>
                <a:defRPr/>
              </a:pPr>
              <a:t>74</a:t>
            </a:fld>
            <a:endParaRPr lang="es-MX">
              <a:solidFill>
                <a:prstClr val="white"/>
              </a:solidFill>
            </a:endParaRPr>
          </a:p>
        </p:txBody>
      </p:sp>
      <p:graphicFrame>
        <p:nvGraphicFramePr>
          <p:cNvPr id="4" name="3 Diagrama"/>
          <p:cNvGraphicFramePr/>
          <p:nvPr>
            <p:extLst>
              <p:ext uri="{D42A27DB-BD31-4B8C-83A1-F6EECF244321}">
                <p14:modId xmlns:p14="http://schemas.microsoft.com/office/powerpoint/2010/main" val="1521243234"/>
              </p:ext>
            </p:extLst>
          </p:nvPr>
        </p:nvGraphicFramePr>
        <p:xfrm>
          <a:off x="205122" y="1263069"/>
          <a:ext cx="8928992" cy="4698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547664" y="558078"/>
            <a:ext cx="6409383" cy="692497"/>
          </a:xfrm>
          <a:prstGeom prst="rect">
            <a:avLst/>
          </a:prstGeom>
          <a:noFill/>
          <a:ln>
            <a:noFill/>
          </a:ln>
        </p:spPr>
        <p:txBody>
          <a:bodyPr wrap="none" lIns="68580" tIns="34290" rIns="68580" bIns="34290">
            <a:spAutoFit/>
          </a:bodyPr>
          <a:lstStyle/>
          <a:p>
            <a:pPr algn="ctr" fontAlgn="auto">
              <a:spcBef>
                <a:spcPts val="0"/>
              </a:spcBef>
              <a:spcAft>
                <a:spcPts val="0"/>
              </a:spcAft>
            </a:pPr>
            <a:r>
              <a:rPr lang="es-ES" sz="4050" b="1" dirty="0" smtClean="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rPr>
              <a:t>DISCIPLINA FINANCIERA</a:t>
            </a:r>
            <a:endParaRPr lang="es-ES" sz="4050" b="1" dirty="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endParaRPr>
          </a:p>
        </p:txBody>
      </p:sp>
    </p:spTree>
    <p:extLst>
      <p:ext uri="{BB962C8B-B14F-4D97-AF65-F5344CB8AC3E}">
        <p14:creationId xmlns:p14="http://schemas.microsoft.com/office/powerpoint/2010/main" val="171800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nvPr>
        </p:nvGraphicFramePr>
        <p:xfrm>
          <a:off x="1303712" y="4875619"/>
          <a:ext cx="6536577" cy="482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75</a:t>
            </a:fld>
            <a:endParaRPr lang="es-MX">
              <a:solidFill>
                <a:prstClr val="white"/>
              </a:solidFill>
            </a:endParaRPr>
          </a:p>
        </p:txBody>
      </p:sp>
      <p:sp>
        <p:nvSpPr>
          <p:cNvPr id="8" name="Rectángulo 7"/>
          <p:cNvSpPr/>
          <p:nvPr/>
        </p:nvSpPr>
        <p:spPr>
          <a:xfrm>
            <a:off x="1477757" y="964839"/>
            <a:ext cx="6188489" cy="692497"/>
          </a:xfrm>
          <a:prstGeom prst="rect">
            <a:avLst/>
          </a:prstGeom>
          <a:noFill/>
          <a:ln>
            <a:noFill/>
          </a:ln>
        </p:spPr>
        <p:txBody>
          <a:bodyPr wrap="none" lIns="68580" tIns="34290" rIns="68580" bIns="34290">
            <a:spAutoFit/>
          </a:bodyPr>
          <a:lstStyle/>
          <a:p>
            <a:pPr algn="ctr" fontAlgn="auto">
              <a:spcBef>
                <a:spcPts val="0"/>
              </a:spcBef>
              <a:spcAft>
                <a:spcPts val="0"/>
              </a:spcAft>
            </a:pPr>
            <a:r>
              <a:rPr lang="es-ES" sz="4050" b="1" dirty="0" smtClean="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rPr>
              <a:t>GASTO FEDERALIZADO</a:t>
            </a:r>
            <a:endParaRPr lang="es-ES" sz="4050" b="1" dirty="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endParaRPr>
          </a:p>
        </p:txBody>
      </p:sp>
      <p:grpSp>
        <p:nvGrpSpPr>
          <p:cNvPr id="9" name="Grupo 8"/>
          <p:cNvGrpSpPr/>
          <p:nvPr/>
        </p:nvGrpSpPr>
        <p:grpSpPr>
          <a:xfrm>
            <a:off x="471907" y="1958643"/>
            <a:ext cx="6332341" cy="619831"/>
            <a:chOff x="288042" y="0"/>
            <a:chExt cx="8064875" cy="1500482"/>
          </a:xfrm>
        </p:grpSpPr>
        <p:sp>
          <p:nvSpPr>
            <p:cNvPr id="10" name="Rectángulo redondeado 9"/>
            <p:cNvSpPr/>
            <p:nvPr/>
          </p:nvSpPr>
          <p:spPr>
            <a:xfrm>
              <a:off x="288042" y="0"/>
              <a:ext cx="8064875" cy="1500482"/>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ectángulo 10"/>
            <p:cNvSpPr/>
            <p:nvPr/>
          </p:nvSpPr>
          <p:spPr>
            <a:xfrm>
              <a:off x="361289" y="73247"/>
              <a:ext cx="7918381" cy="13539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69" tIns="0" rIns="171469" bIns="0" numCol="1" spcCol="1270" anchor="ctr" anchorCtr="0">
              <a:noAutofit/>
            </a:bodyPr>
            <a:lstStyle/>
            <a:p>
              <a:pPr algn="ctr" defTabSz="1333500" fontAlgn="auto">
                <a:lnSpc>
                  <a:spcPct val="90000"/>
                </a:lnSpc>
                <a:spcAft>
                  <a:spcPct val="35000"/>
                </a:spcAft>
              </a:pPr>
              <a:r>
                <a:rPr lang="es-MX" sz="2400" b="1" dirty="0">
                  <a:solidFill>
                    <a:prstClr val="white"/>
                  </a:solidFill>
                  <a:latin typeface="+mj-lt"/>
                </a:rPr>
                <a:t>ASF</a:t>
              </a:r>
              <a:r>
                <a:rPr lang="es-MX" sz="2400" b="1" dirty="0">
                  <a:solidFill>
                    <a:prstClr val="white"/>
                  </a:solidFill>
                </a:rPr>
                <a:t> </a:t>
              </a:r>
              <a:r>
                <a:rPr lang="es-MX" sz="2400" b="1" dirty="0">
                  <a:solidFill>
                    <a:prstClr val="white"/>
                  </a:solidFill>
                  <a:latin typeface="+mj-lt"/>
                </a:rPr>
                <a:t>FISCALIZARÁ DIRECTAMENTE</a:t>
              </a:r>
              <a:endParaRPr lang="es-MX" sz="2400" dirty="0">
                <a:solidFill>
                  <a:prstClr val="white"/>
                </a:solidFill>
                <a:latin typeface="+mj-lt"/>
              </a:endParaRPr>
            </a:p>
          </p:txBody>
        </p:sp>
      </p:grpSp>
      <p:grpSp>
        <p:nvGrpSpPr>
          <p:cNvPr id="12" name="Grupo 11"/>
          <p:cNvGrpSpPr/>
          <p:nvPr/>
        </p:nvGrpSpPr>
        <p:grpSpPr>
          <a:xfrm>
            <a:off x="1314220" y="3257549"/>
            <a:ext cx="6515561" cy="1706346"/>
            <a:chOff x="432037" y="2228238"/>
            <a:chExt cx="3792685" cy="3982902"/>
          </a:xfrm>
          <a:scene3d>
            <a:camera prst="orthographicFront"/>
            <a:lightRig rig="threePt" dir="t">
              <a:rot lat="0" lon="0" rev="7500000"/>
            </a:lightRig>
          </a:scene3d>
        </p:grpSpPr>
        <p:sp>
          <p:nvSpPr>
            <p:cNvPr id="13" name="Rectángulo redondeado 12"/>
            <p:cNvSpPr/>
            <p:nvPr/>
          </p:nvSpPr>
          <p:spPr>
            <a:xfrm>
              <a:off x="432037" y="2228238"/>
              <a:ext cx="3792685" cy="3982902"/>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12909956"/>
                <a:satOff val="-41621"/>
                <a:lumOff val="15882"/>
                <a:alphaOff val="0"/>
              </a:schemeClr>
            </a:fillRef>
            <a:effectRef idx="2">
              <a:schemeClr val="accent2">
                <a:hueOff val="-12909956"/>
                <a:satOff val="-41621"/>
                <a:lumOff val="15882"/>
                <a:alphaOff val="0"/>
              </a:schemeClr>
            </a:effectRef>
            <a:fontRef idx="minor">
              <a:schemeClr val="lt1"/>
            </a:fontRef>
          </p:style>
        </p:sp>
        <p:sp>
          <p:nvSpPr>
            <p:cNvPr id="14" name="Rectángulo 13"/>
            <p:cNvSpPr/>
            <p:nvPr/>
          </p:nvSpPr>
          <p:spPr>
            <a:xfrm>
              <a:off x="543121" y="2339322"/>
              <a:ext cx="3570517" cy="37607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fontAlgn="auto">
                <a:spcAft>
                  <a:spcPts val="0"/>
                </a:spcAft>
              </a:pPr>
              <a:r>
                <a:rPr lang="es-MX" sz="2000" b="1" dirty="0">
                  <a:solidFill>
                    <a:prstClr val="white"/>
                  </a:solidFill>
                  <a:latin typeface="+mj-lt"/>
                </a:rPr>
                <a:t>RECURSOS FEDERALES QUE ADMINISTRAN O EJERZAN LAS ENTIDADES FEDERATIVAS, MUNICIPIOS Y ALCALDÍA DE LA CDMX</a:t>
              </a:r>
            </a:p>
          </p:txBody>
        </p:sp>
      </p:grpSp>
    </p:spTree>
    <p:extLst>
      <p:ext uri="{BB962C8B-B14F-4D97-AF65-F5344CB8AC3E}">
        <p14:creationId xmlns:p14="http://schemas.microsoft.com/office/powerpoint/2010/main" val="2314129910"/>
      </p:ext>
    </p:extLst>
  </p:cSld>
  <p:clrMapOvr>
    <a:masterClrMapping/>
  </p:clrMapOvr>
  <p:transition>
    <p:blinds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76</a:t>
            </a:fld>
            <a:endParaRPr lang="es-MX">
              <a:solidFill>
                <a:prstClr val="white"/>
              </a:solidFill>
            </a:endParaRPr>
          </a:p>
        </p:txBody>
      </p:sp>
      <p:sp>
        <p:nvSpPr>
          <p:cNvPr id="5" name="Rectángulo 4"/>
          <p:cNvSpPr/>
          <p:nvPr/>
        </p:nvSpPr>
        <p:spPr>
          <a:xfrm>
            <a:off x="2146402" y="964839"/>
            <a:ext cx="4851200" cy="692497"/>
          </a:xfrm>
          <a:prstGeom prst="rect">
            <a:avLst/>
          </a:prstGeom>
          <a:noFill/>
          <a:ln>
            <a:noFill/>
          </a:ln>
        </p:spPr>
        <p:txBody>
          <a:bodyPr wrap="none" lIns="68580" tIns="34290" rIns="68580" bIns="34290">
            <a:spAutoFit/>
          </a:bodyPr>
          <a:lstStyle/>
          <a:p>
            <a:pPr algn="ctr" fontAlgn="auto">
              <a:spcBef>
                <a:spcPts val="0"/>
              </a:spcBef>
              <a:spcAft>
                <a:spcPts val="0"/>
              </a:spcAft>
            </a:pPr>
            <a:r>
              <a:rPr lang="es-ES" sz="4050" b="1" dirty="0" smtClean="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rPr>
              <a:t>PARTICIPACIONES</a:t>
            </a:r>
            <a:endParaRPr lang="es-ES" sz="4050" b="1" dirty="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endParaRPr>
          </a:p>
        </p:txBody>
      </p:sp>
      <p:sp>
        <p:nvSpPr>
          <p:cNvPr id="6" name="Rectángulo 5"/>
          <p:cNvSpPr/>
          <p:nvPr/>
        </p:nvSpPr>
        <p:spPr>
          <a:xfrm>
            <a:off x="1073526" y="1870982"/>
            <a:ext cx="7079875" cy="3116036"/>
          </a:xfrm>
          <a:prstGeom prst="rect">
            <a:avLst/>
          </a:prstGeom>
          <a:ln w="76200">
            <a:solidFill>
              <a:schemeClr val="accent1">
                <a:lumMod val="90000"/>
                <a:lumOff val="1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2976" tIns="437388" rIns="502976" bIns="149352" numCol="1" spcCol="1270" anchor="t" anchorCtr="0">
            <a:noAutofit/>
          </a:bodyPr>
          <a:lstStyle/>
          <a:p>
            <a:pPr marL="0" lvl="1" algn="just" defTabSz="933450" fontAlgn="auto">
              <a:lnSpc>
                <a:spcPct val="90000"/>
              </a:lnSpc>
              <a:spcAft>
                <a:spcPct val="15000"/>
              </a:spcAft>
            </a:pPr>
            <a:endParaRPr lang="es-MX" sz="2100" b="1" dirty="0">
              <a:solidFill>
                <a:srgbClr val="00204E">
                  <a:hueOff val="0"/>
                  <a:satOff val="0"/>
                  <a:lumOff val="0"/>
                  <a:alphaOff val="0"/>
                </a:srgbClr>
              </a:solidFill>
              <a:latin typeface="+mj-lt"/>
            </a:endParaRPr>
          </a:p>
          <a:p>
            <a:pPr marL="214313" lvl="1" indent="-214313" algn="just" defTabSz="1200150" fontAlgn="auto">
              <a:lnSpc>
                <a:spcPct val="90000"/>
              </a:lnSpc>
              <a:spcAft>
                <a:spcPct val="15000"/>
              </a:spcAft>
              <a:buFontTx/>
              <a:buChar char="••"/>
            </a:pPr>
            <a:r>
              <a:rPr lang="es-MX" sz="2700" b="1" dirty="0" smtClean="0">
                <a:solidFill>
                  <a:srgbClr val="00204E">
                    <a:hueOff val="0"/>
                    <a:satOff val="0"/>
                    <a:lumOff val="0"/>
                    <a:alphaOff val="0"/>
                  </a:srgbClr>
                </a:solidFill>
                <a:latin typeface="+mj-lt"/>
              </a:rPr>
              <a:t>SE FACULTA A LA ASF PARA QUE FISCALICE LAS PARTICIPACIONES DE MANERA DIRECTA O COORDINADA.</a:t>
            </a:r>
          </a:p>
          <a:p>
            <a:pPr marL="214313" lvl="1" indent="-214313" algn="just" defTabSz="1200150" fontAlgn="auto">
              <a:lnSpc>
                <a:spcPct val="90000"/>
              </a:lnSpc>
              <a:spcAft>
                <a:spcPct val="15000"/>
              </a:spcAft>
              <a:buFontTx/>
              <a:buChar char="••"/>
            </a:pPr>
            <a:endParaRPr lang="es-MX" sz="2700" b="1" dirty="0">
              <a:solidFill>
                <a:srgbClr val="00204E">
                  <a:hueOff val="0"/>
                  <a:satOff val="0"/>
                  <a:lumOff val="0"/>
                  <a:alphaOff val="0"/>
                </a:srgbClr>
              </a:solidFill>
            </a:endParaRPr>
          </a:p>
          <a:p>
            <a:pPr marL="214313" lvl="1" indent="-214313" algn="just" defTabSz="1200150" fontAlgn="auto">
              <a:lnSpc>
                <a:spcPct val="90000"/>
              </a:lnSpc>
              <a:spcAft>
                <a:spcPct val="15000"/>
              </a:spcAft>
              <a:buFontTx/>
              <a:buChar char="••"/>
            </a:pPr>
            <a:endParaRPr lang="es-MX" sz="2700" b="1" dirty="0">
              <a:solidFill>
                <a:srgbClr val="00204E">
                  <a:hueOff val="0"/>
                  <a:satOff val="0"/>
                  <a:lumOff val="0"/>
                  <a:alphaOff val="0"/>
                </a:srgbClr>
              </a:solidFill>
            </a:endParaRPr>
          </a:p>
        </p:txBody>
      </p:sp>
    </p:spTree>
    <p:extLst>
      <p:ext uri="{BB962C8B-B14F-4D97-AF65-F5344CB8AC3E}">
        <p14:creationId xmlns:p14="http://schemas.microsoft.com/office/powerpoint/2010/main" val="127382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247004994"/>
              </p:ext>
            </p:extLst>
          </p:nvPr>
        </p:nvGraphicFramePr>
        <p:xfrm>
          <a:off x="395536" y="116632"/>
          <a:ext cx="856895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nvPr>
        </p:nvGraphicFramePr>
        <p:xfrm>
          <a:off x="1303712" y="4875619"/>
          <a:ext cx="6536577" cy="4822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77</a:t>
            </a:fld>
            <a:endParaRPr lang="es-MX">
              <a:solidFill>
                <a:prstClr val="white"/>
              </a:solidFill>
            </a:endParaRPr>
          </a:p>
        </p:txBody>
      </p:sp>
    </p:spTree>
    <p:extLst>
      <p:ext uri="{BB962C8B-B14F-4D97-AF65-F5344CB8AC3E}">
        <p14:creationId xmlns:p14="http://schemas.microsoft.com/office/powerpoint/2010/main" val="3058985281"/>
      </p:ext>
    </p:extLst>
  </p:cSld>
  <p:clrMapOvr>
    <a:masterClrMapping/>
  </p:clrMapOvr>
  <p:transition>
    <p:blinds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pPr>
              <a:defRPr/>
            </a:pPr>
            <a:r>
              <a:rPr lang="es-MX" smtClean="0">
                <a:solidFill>
                  <a:prstClr val="white"/>
                </a:solidFill>
              </a:rPr>
              <a:t>ASF | </a:t>
            </a:r>
            <a:fld id="{8603EFF7-F587-4C9E-9983-F98CE40DECA5}" type="slidenum">
              <a:rPr lang="es-MX" smtClean="0">
                <a:solidFill>
                  <a:prstClr val="white"/>
                </a:solidFill>
              </a:rPr>
              <a:pPr>
                <a:defRPr/>
              </a:pPr>
              <a:t>78</a:t>
            </a:fld>
            <a:endParaRPr lang="es-MX">
              <a:solidFill>
                <a:prstClr val="white"/>
              </a:solidFill>
            </a:endParaRPr>
          </a:p>
        </p:txBody>
      </p:sp>
      <p:sp>
        <p:nvSpPr>
          <p:cNvPr id="6" name="Rectángulo 5"/>
          <p:cNvSpPr/>
          <p:nvPr/>
        </p:nvSpPr>
        <p:spPr>
          <a:xfrm>
            <a:off x="323528" y="306966"/>
            <a:ext cx="8496944" cy="1938992"/>
          </a:xfrm>
          <a:prstGeom prst="rect">
            <a:avLst/>
          </a:prstGeom>
          <a:noFill/>
          <a:ln>
            <a:noFill/>
          </a:ln>
        </p:spPr>
        <p:txBody>
          <a:bodyPr wrap="squar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pPr>
            <a:r>
              <a:rPr lang="es-ES" sz="405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rPr>
              <a:t>INVESTIGACIÓN </a:t>
            </a:r>
          </a:p>
          <a:p>
            <a:pPr algn="ctr" fontAlgn="auto">
              <a:spcBef>
                <a:spcPts val="0"/>
              </a:spcBef>
              <a:spcAft>
                <a:spcPts val="0"/>
              </a:spcAft>
            </a:pPr>
            <a:r>
              <a:rPr lang="es-ES" sz="405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rPr>
              <a:t>Y </a:t>
            </a:r>
          </a:p>
          <a:p>
            <a:pPr algn="ctr" fontAlgn="auto">
              <a:spcBef>
                <a:spcPts val="0"/>
              </a:spcBef>
              <a:spcAft>
                <a:spcPts val="0"/>
              </a:spcAft>
            </a:pPr>
            <a:r>
              <a:rPr lang="es-ES" sz="405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rPr>
              <a:t>SUBSTANCIACIÓN</a:t>
            </a:r>
            <a:endParaRPr lang="es-ES" sz="405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endParaRPr>
          </a:p>
        </p:txBody>
      </p:sp>
      <p:grpSp>
        <p:nvGrpSpPr>
          <p:cNvPr id="7" name="Grupo 6"/>
          <p:cNvGrpSpPr/>
          <p:nvPr/>
        </p:nvGrpSpPr>
        <p:grpSpPr>
          <a:xfrm>
            <a:off x="1475656" y="2636912"/>
            <a:ext cx="6120680" cy="3439648"/>
            <a:chOff x="0" y="1296142"/>
            <a:chExt cx="5902698" cy="3987820"/>
          </a:xfrm>
        </p:grpSpPr>
        <p:sp>
          <p:nvSpPr>
            <p:cNvPr id="8" name="Rectángulo redondeado 7"/>
            <p:cNvSpPr/>
            <p:nvPr/>
          </p:nvSpPr>
          <p:spPr>
            <a:xfrm>
              <a:off x="0" y="1296142"/>
              <a:ext cx="5902698" cy="398782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ectángulo 8"/>
            <p:cNvSpPr/>
            <p:nvPr/>
          </p:nvSpPr>
          <p:spPr>
            <a:xfrm>
              <a:off x="194669" y="1490811"/>
              <a:ext cx="5513360" cy="3598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just" defTabSz="800100" fontAlgn="auto">
                <a:lnSpc>
                  <a:spcPct val="90000"/>
                </a:lnSpc>
                <a:spcAft>
                  <a:spcPct val="35000"/>
                </a:spcAft>
              </a:pPr>
              <a:r>
                <a:rPr lang="es-MX" sz="2400" b="1" dirty="0">
                  <a:solidFill>
                    <a:prstClr val="white"/>
                  </a:solidFill>
                </a:rPr>
                <a:t>ASF Y LAS EFSL SERÁN COMPETENTES PARA INVESTIGAR Y SUBSTANCIAR LAS FALTAS ADMINISTRATIVAS GRAVES</a:t>
              </a:r>
              <a:r>
                <a:rPr lang="es-MX" sz="2400" b="1" dirty="0" smtClean="0">
                  <a:solidFill>
                    <a:prstClr val="white"/>
                  </a:solidFill>
                </a:rPr>
                <a:t>.</a:t>
              </a:r>
            </a:p>
            <a:p>
              <a:pPr algn="just" defTabSz="800100" fontAlgn="auto">
                <a:lnSpc>
                  <a:spcPct val="90000"/>
                </a:lnSpc>
                <a:spcAft>
                  <a:spcPct val="35000"/>
                </a:spcAft>
              </a:pPr>
              <a:r>
                <a:rPr lang="es-MX" sz="2400" b="1" dirty="0" smtClean="0">
                  <a:solidFill>
                    <a:prstClr val="white"/>
                  </a:solidFill>
                </a:rPr>
                <a:t>(ACTOS U OMISIONES POSTERIORES AL 18 DE JULIO DE 2017)</a:t>
              </a:r>
              <a:endParaRPr lang="es-MX" sz="2400" b="1" dirty="0">
                <a:solidFill>
                  <a:prstClr val="white"/>
                </a:solidFill>
              </a:endParaRPr>
            </a:p>
          </p:txBody>
        </p:sp>
      </p:grpSp>
    </p:spTree>
    <p:extLst>
      <p:ext uri="{BB962C8B-B14F-4D97-AF65-F5344CB8AC3E}">
        <p14:creationId xmlns:p14="http://schemas.microsoft.com/office/powerpoint/2010/main" val="357244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467544" y="2204864"/>
            <a:ext cx="8320438" cy="2736304"/>
          </a:xfrm>
        </p:spPr>
        <p:txBody>
          <a:bodyPr/>
          <a:lstStyle/>
          <a:p>
            <a:pPr algn="ctr" eaLnBrk="1" hangingPunct="1"/>
            <a:r>
              <a:rPr lang="es-MX" sz="4400" dirty="0" smtClean="0"/>
              <a:t>V. </a:t>
            </a:r>
            <a:r>
              <a:rPr lang="es-MX" sz="4400" b="1" dirty="0" smtClean="0"/>
              <a:t>IMPLEMENTACIÓN DE LA REFORMA ANTICORRUPCIÓN EN LAS ENTIDADES FEDERATIVAS</a:t>
            </a:r>
            <a:r>
              <a:rPr lang="es-MX" sz="4400" b="1" dirty="0"/>
              <a:t/>
            </a:r>
            <a:br>
              <a:rPr lang="es-MX" sz="4400" b="1" dirty="0"/>
            </a:br>
            <a:endParaRPr lang="es-MX" sz="4400" dirty="0" smtClean="0"/>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79</a:t>
            </a:fld>
            <a:endParaRPr lang="es-MX" sz="1100" b="1" dirty="0" smtClean="0">
              <a:solidFill>
                <a:schemeClr val="bg1"/>
              </a:solidFill>
            </a:endParaRPr>
          </a:p>
        </p:txBody>
      </p:sp>
    </p:spTree>
    <p:extLst>
      <p:ext uri="{BB962C8B-B14F-4D97-AF65-F5344CB8AC3E}">
        <p14:creationId xmlns:p14="http://schemas.microsoft.com/office/powerpoint/2010/main" val="826187186"/>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797955196"/>
              </p:ext>
            </p:extLst>
          </p:nvPr>
        </p:nvGraphicFramePr>
        <p:xfrm>
          <a:off x="251520" y="14285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8</a:t>
            </a:fld>
            <a:endParaRPr lang="es-MX" dirty="0" smtClean="0"/>
          </a:p>
        </p:txBody>
      </p:sp>
    </p:spTree>
    <p:extLst>
      <p:ext uri="{BB962C8B-B14F-4D97-AF65-F5344CB8AC3E}">
        <p14:creationId xmlns:p14="http://schemas.microsoft.com/office/powerpoint/2010/main" val="816381579"/>
      </p:ext>
    </p:extLst>
  </p:cSld>
  <p:clrMapOvr>
    <a:masterClrMapping/>
  </p:clrMapOvr>
  <p:transition>
    <p:zoom dir="in"/>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064408843"/>
              </p:ext>
            </p:extLst>
          </p:nvPr>
        </p:nvGraphicFramePr>
        <p:xfrm>
          <a:off x="467544" y="495134"/>
          <a:ext cx="8424936" cy="5967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2771800" y="313425"/>
            <a:ext cx="1197764" cy="369332"/>
          </a:xfrm>
          <a:prstGeom prst="rect">
            <a:avLst/>
          </a:prstGeom>
          <a:solidFill>
            <a:srgbClr val="00B050"/>
          </a:solidFill>
        </p:spPr>
        <p:txBody>
          <a:bodyPr wrap="none" rtlCol="0">
            <a:spAutoFit/>
          </a:bodyPr>
          <a:lstStyle/>
          <a:p>
            <a:r>
              <a:rPr lang="es-MX" b="1" dirty="0" smtClean="0">
                <a:latin typeface="Arial Black" panose="020B0A04020102020204" pitchFamily="34" charset="0"/>
              </a:rPr>
              <a:t>COLIMA</a:t>
            </a:r>
            <a:endParaRPr lang="es-MX" b="1" dirty="0">
              <a:latin typeface="Arial Black" panose="020B0A04020102020204" pitchFamily="34" charset="0"/>
            </a:endParaRPr>
          </a:p>
        </p:txBody>
      </p:sp>
      <p:sp>
        <p:nvSpPr>
          <p:cNvPr id="4" name="3 Marcador de número de diapositiva"/>
          <p:cNvSpPr>
            <a:spLocks noGrp="1"/>
          </p:cNvSpPr>
          <p:nvPr>
            <p:ph type="sldNum" sz="quarter" idx="4294967295"/>
          </p:nvPr>
        </p:nvSpPr>
        <p:spPr>
          <a:xfrm>
            <a:off x="6553200" y="6356350"/>
            <a:ext cx="2133600" cy="365125"/>
          </a:xfrm>
          <a:prstGeom prst="rect">
            <a:avLst/>
          </a:prstGeom>
        </p:spPr>
        <p:txBody>
          <a:bodyPr/>
          <a:lstStyle/>
          <a:p>
            <a:fld id="{9E1E7885-42FC-48E0-8518-667AD0AEAEB5}" type="slidenum">
              <a:rPr lang="es-MX" smtClean="0"/>
              <a:t>80</a:t>
            </a:fld>
            <a:endParaRPr lang="es-MX"/>
          </a:p>
        </p:txBody>
      </p:sp>
    </p:spTree>
    <p:extLst>
      <p:ext uri="{BB962C8B-B14F-4D97-AF65-F5344CB8AC3E}">
        <p14:creationId xmlns:p14="http://schemas.microsoft.com/office/powerpoint/2010/main" val="483884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olor.wmf"/>
          <p:cNvPicPr>
            <a:picLocks noChangeAspect="1"/>
          </p:cNvPicPr>
          <p:nvPr/>
        </p:nvPicPr>
        <p:blipFill>
          <a:blip r:embed="rId3" cstate="print"/>
          <a:stretch>
            <a:fillRect/>
          </a:stretch>
        </p:blipFill>
        <p:spPr>
          <a:xfrm>
            <a:off x="1732341" y="2196694"/>
            <a:ext cx="5711417" cy="1760369"/>
          </a:xfrm>
          <a:prstGeom prst="rect">
            <a:avLst/>
          </a:prstGeom>
        </p:spPr>
      </p:pic>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81</a:t>
            </a:fld>
            <a:endParaRPr lang="es-MX">
              <a:solidFill>
                <a:prstClr val="white"/>
              </a:solidFill>
            </a:endParaRPr>
          </a:p>
        </p:txBody>
      </p:sp>
    </p:spTree>
    <p:extLst>
      <p:ext uri="{BB962C8B-B14F-4D97-AF65-F5344CB8AC3E}">
        <p14:creationId xmlns:p14="http://schemas.microsoft.com/office/powerpoint/2010/main" val="1166126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615191921"/>
              </p:ext>
            </p:extLst>
          </p:nvPr>
        </p:nvGraphicFramePr>
        <p:xfrm>
          <a:off x="683568" y="142852"/>
          <a:ext cx="7992888" cy="5950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9</a:t>
            </a:fld>
            <a:endParaRPr lang="es-MX" dirty="0" smtClean="0"/>
          </a:p>
        </p:txBody>
      </p:sp>
      <p:graphicFrame>
        <p:nvGraphicFramePr>
          <p:cNvPr id="7" name="6 Diagrama"/>
          <p:cNvGraphicFramePr/>
          <p:nvPr>
            <p:extLst>
              <p:ext uri="{D42A27DB-BD31-4B8C-83A1-F6EECF244321}">
                <p14:modId xmlns:p14="http://schemas.microsoft.com/office/powerpoint/2010/main" val="392779726"/>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50165060"/>
      </p:ext>
    </p:extLst>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Tema de Office">
  <a:themeElements>
    <a:clrScheme name="ASF_1">
      <a:dk1>
        <a:srgbClr val="00204E"/>
      </a:dk1>
      <a:lt1>
        <a:sysClr val="window" lastClr="FFFFFF"/>
      </a:lt1>
      <a:dk2>
        <a:srgbClr val="292929"/>
      </a:dk2>
      <a:lt2>
        <a:srgbClr val="EEECE1"/>
      </a:lt2>
      <a:accent1>
        <a:srgbClr val="00204E"/>
      </a:accent1>
      <a:accent2>
        <a:srgbClr val="002F74"/>
      </a:accent2>
      <a:accent3>
        <a:srgbClr val="9C2A29"/>
      </a:accent3>
      <a:accent4>
        <a:srgbClr val="B93131"/>
      </a:accent4>
      <a:accent5>
        <a:srgbClr val="0C6B4D"/>
      </a:accent5>
      <a:accent6>
        <a:srgbClr val="09533C"/>
      </a:accent6>
      <a:hlink>
        <a:srgbClr val="0000FF"/>
      </a:hlink>
      <a:folHlink>
        <a:srgbClr val="800080"/>
      </a:folHlink>
    </a:clrScheme>
    <a:fontScheme name="ASF_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ASF_1">
      <a:dk1>
        <a:srgbClr val="00204E"/>
      </a:dk1>
      <a:lt1>
        <a:sysClr val="window" lastClr="FFFFFF"/>
      </a:lt1>
      <a:dk2>
        <a:srgbClr val="292929"/>
      </a:dk2>
      <a:lt2>
        <a:srgbClr val="EEECE1"/>
      </a:lt2>
      <a:accent1>
        <a:srgbClr val="00204E"/>
      </a:accent1>
      <a:accent2>
        <a:srgbClr val="002F74"/>
      </a:accent2>
      <a:accent3>
        <a:srgbClr val="9C2A29"/>
      </a:accent3>
      <a:accent4>
        <a:srgbClr val="B93131"/>
      </a:accent4>
      <a:accent5>
        <a:srgbClr val="0C6B4D"/>
      </a:accent5>
      <a:accent6>
        <a:srgbClr val="09533C"/>
      </a:accent6>
      <a:hlink>
        <a:srgbClr val="0000FF"/>
      </a:hlink>
      <a:folHlink>
        <a:srgbClr val="800080"/>
      </a:folHlink>
    </a:clrScheme>
    <a:fontScheme name="ASF_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569059" tIns="236462" rIns="280013" bIns="236463" numCol="1" spcCol="1270" anchor="ctr" anchorCtr="0">
        <a:noAutofit/>
      </a:bodyPr>
      <a:lstStyle>
        <a:defPPr algn="ctr" defTabSz="933450">
          <a:lnSpc>
            <a:spcPct val="90000"/>
          </a:lnSpc>
          <a:spcBef>
            <a:spcPct val="0"/>
          </a:spcBef>
          <a:spcAft>
            <a:spcPct val="35000"/>
          </a:spcAft>
          <a:defRPr sz="2100" dirty="0" smtClean="0"/>
        </a:defPPr>
      </a:lstStyle>
      <a: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a:style>
    </a:sp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11029</TotalTime>
  <Words>5331</Words>
  <Application>Microsoft Office PowerPoint</Application>
  <PresentationFormat>Presentación en pantalla (4:3)</PresentationFormat>
  <Paragraphs>803</Paragraphs>
  <Slides>81</Slides>
  <Notes>29</Notes>
  <HiddenSlides>0</HiddenSlides>
  <MMClips>0</MMClips>
  <ScaleCrop>false</ScaleCrop>
  <HeadingPairs>
    <vt:vector size="4" baseType="variant">
      <vt:variant>
        <vt:lpstr>Tema</vt:lpstr>
      </vt:variant>
      <vt:variant>
        <vt:i4>2</vt:i4>
      </vt:variant>
      <vt:variant>
        <vt:lpstr>Títulos de diapositiva</vt:lpstr>
      </vt:variant>
      <vt:variant>
        <vt:i4>81</vt:i4>
      </vt:variant>
    </vt:vector>
  </HeadingPairs>
  <TitlesOfParts>
    <vt:vector size="83" baseType="lpstr">
      <vt:lpstr>Tema de Office</vt:lpstr>
      <vt:lpstr>1_Tema de Office</vt:lpstr>
      <vt:lpstr>SISTEMA NACIONAL ANTICORRUPCIÓN</vt:lpstr>
      <vt:lpstr>I. REFORMA CONSTITUCIONAL EN MATERIA ANTICORRUPCIÓN</vt:lpstr>
      <vt:lpstr>REFORMA ANTICORRUPCIÓN</vt:lpstr>
      <vt:lpstr>Presentación de PowerPoint</vt:lpstr>
      <vt:lpstr>II. SISTEMA NACIONAL ANTICORRUPCIÓN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III. LEY GENERAL DE RESPONSABILIDADES</vt:lpstr>
      <vt:lpstr>Presentación de PowerPoint</vt:lpstr>
      <vt:lpstr>Presentación de PowerPoint</vt:lpstr>
      <vt:lpstr>Presentación de PowerPoint</vt:lpstr>
      <vt:lpstr>Presentación de PowerPoint</vt:lpstr>
      <vt:lpstr>Presentación de PowerPoint</vt:lpstr>
      <vt:lpstr>AUTORIDADES COMPETENTES PARA  APLICAR LA LGRA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FALTAS ADMINISTRATIVAS  GRAVES</vt:lpstr>
      <vt:lpstr>Cohecho Art. 52 LGRA</vt:lpstr>
      <vt:lpstr>Presentación de PowerPoint</vt:lpstr>
      <vt:lpstr>Presentación de PowerPoint</vt:lpstr>
      <vt:lpstr>Utilización indebida  de información Art. 55 y 56 LGRA</vt:lpstr>
      <vt:lpstr>Abuso de Funciones  Art. 57 LGRA</vt:lpstr>
      <vt:lpstr>Conflicto de Interés Art. 58 LGRA</vt:lpstr>
      <vt:lpstr>Contratación indebida Art. 59 LGRA</vt:lpstr>
      <vt:lpstr>Presentación de PowerPoint</vt:lpstr>
      <vt:lpstr>Tráfico de influencias Art. 61 LGRA</vt:lpstr>
      <vt:lpstr>Presentación de PowerPoint</vt:lpstr>
      <vt:lpstr>Desacato  Art. 63 LGRA</vt:lpstr>
      <vt:lpstr>Presentación de PowerPoint</vt:lpstr>
      <vt:lpstr>Presentación de PowerPoint</vt:lpstr>
      <vt:lpstr>Soborno Art. 66 LGRA</vt:lpstr>
      <vt:lpstr> Participación Ilícita en procedimientos administrativos  Art. 67 LGRA</vt:lpstr>
      <vt:lpstr>Tráfico de influencias Art. 68 LGRA</vt:lpstr>
      <vt:lpstr>Presentación de PowerPoint</vt:lpstr>
      <vt:lpstr>Presentación de PowerPoint</vt:lpstr>
      <vt:lpstr>Presentación de PowerPoint</vt:lpstr>
      <vt:lpstr>Presentación de PowerPoint</vt:lpstr>
      <vt:lpstr>Presentación de PowerPoint</vt:lpstr>
      <vt:lpstr>FALTAS ADMINISTRATIVAS GRAVES DE PARTICULARES EN SITUACIÓN ESPECIAL</vt:lpstr>
      <vt:lpstr>Presentación de PowerPoint</vt:lpstr>
      <vt:lpstr>Presentación de PowerPoint</vt:lpstr>
      <vt:lpstr>PROCEDIMIENTO DE SUBSTANCIACIÓN</vt:lpstr>
      <vt:lpstr>Presentación de PowerPoint</vt:lpstr>
      <vt:lpstr>IV. NUEVAS ATRIBUCIONES  DE LA ASF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 IMPLEMENTACIÓN DE LA REFORMA ANTICORRUPCIÓN EN LAS ENTIDADES FEDERATIVAS </vt:lpstr>
      <vt:lpstr>Presentación de PowerPoint</vt:lpstr>
      <vt:lpstr>Presentación de PowerPoint</vt:lpstr>
    </vt:vector>
  </TitlesOfParts>
  <Company>Auditoría Superior de la Federación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Coordinación de Relaciones Institucionales</dc:creator>
  <cp:lastModifiedBy>Diana Teresa Sedano Toledo</cp:lastModifiedBy>
  <cp:revision>471</cp:revision>
  <cp:lastPrinted>2018-11-21T01:29:54Z</cp:lastPrinted>
  <dcterms:created xsi:type="dcterms:W3CDTF">2012-03-03T23:19:20Z</dcterms:created>
  <dcterms:modified xsi:type="dcterms:W3CDTF">2018-11-21T01:41:32Z</dcterms:modified>
</cp:coreProperties>
</file>